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8" r:id="rId5"/>
    <p:sldId id="258" r:id="rId6"/>
    <p:sldId id="272" r:id="rId7"/>
    <p:sldId id="259" r:id="rId8"/>
    <p:sldId id="263" r:id="rId9"/>
    <p:sldId id="262" r:id="rId10"/>
    <p:sldId id="293" r:id="rId11"/>
    <p:sldId id="273" r:id="rId12"/>
    <p:sldId id="265" r:id="rId13"/>
    <p:sldId id="274" r:id="rId14"/>
    <p:sldId id="260" r:id="rId15"/>
    <p:sldId id="275" r:id="rId16"/>
    <p:sldId id="284" r:id="rId17"/>
    <p:sldId id="276" r:id="rId18"/>
    <p:sldId id="261" r:id="rId19"/>
    <p:sldId id="287" r:id="rId20"/>
    <p:sldId id="279" r:id="rId21"/>
    <p:sldId id="269" r:id="rId22"/>
    <p:sldId id="282" r:id="rId23"/>
    <p:sldId id="270" r:id="rId24"/>
    <p:sldId id="283" r:id="rId25"/>
    <p:sldId id="289" r:id="rId26"/>
    <p:sldId id="278" r:id="rId27"/>
    <p:sldId id="288" r:id="rId28"/>
    <p:sldId id="286" r:id="rId29"/>
    <p:sldId id="285" r:id="rId30"/>
    <p:sldId id="294" r:id="rId31"/>
    <p:sldId id="280" r:id="rId32"/>
    <p:sldId id="291" r:id="rId33"/>
    <p:sldId id="281"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60"/>
  </p:normalViewPr>
  <p:slideViewPr>
    <p:cSldViewPr snapToGrid="0">
      <p:cViewPr>
        <p:scale>
          <a:sx n="45" d="100"/>
          <a:sy n="45" d="100"/>
        </p:scale>
        <p:origin x="51"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0-05-02T08:29:45.745"/>
    </inkml:context>
    <inkml:brush xml:id="br0">
      <inkml:brushProperty name="width" value="0.1" units="cm"/>
      <inkml:brushProperty name="height" value="0.1" units="cm"/>
      <inkml:brushProperty name="color" value="#E71225"/>
      <inkml:brushProperty name="ignorePressure" value="1"/>
    </inkml:brush>
  </inkml:definitions>
  <inkml:trace contextRef="#ctx0" brushRef="#br0">8020 1 0 0,'6'0'0'0,"3"0"0"0,7 0 0 0,-3 0 0 0,-2 0 0 0,0 0 0 0,-7 0 0 0,-7 0 0 0,-68 0 0 0,-1 0 0 0,46 0 0 0,-18 0 0 0,8 0 0 0,10 0 0 0,-15 0 0 0,6 0 0 0,-32 0 0 0,-134 0 0 0,38 0 0 0,137 0 0 0,-58 0 0 0,52 0 0 0,-12 0 0 0,-22 0 0 0,12 0 0 0,44 0 0 0,-1 0 0 0,-66 0 0 0,45 0 0 0,-34 0 0 0,-168 0 0 0,151 0 0 0,59 0 0 0,-47 0 0 0,12 0 0 0,1 0 0 0,-145 0 0 0,-24 0 0 0,121 0 0 0,-11 0 0 0,25 0 0 0,48 0 0 0,-325 0 0 0,76 0 0 0,-30 0 0 0,286 0 0 0,11 0 0 0,-6 0 0 0,6 0 0 0,-4 0 0 0,8 0 0 0,-9 0 0 0,-11 0 0 0,-7 0 0 0,-257 0 0 0,-112 0 0 0,370 0 0 0,-99 0 0 0,50 0 0 0,57 0 0 0,-72 0 0 0,68 0 0 0,13 0 0 0,-35 0 0 0,17 0 0 0,-110 0 0 0,-197 0 0 0,285 0 0 0,36 0 0 0,7 0 0 0,-655 0 0 0,611 0 0 0,-357 0 0 0,384 0 0 0,13 0 0 0,-65 0 0 0,5 0 0 0,72 0 0 0,-290 0 0 0,282 0 0 0,-10 0 0 0,25 0 0 0,-2 0 0 0,2 0 0 0,0 0 0 0,0 0 0 0,-49 0 0 0,30 0 0 0,1 0 0 0,-5 0 0 0,11 0 0 0,20 0 0 0,-53 0 0 0,28 0 0 0,25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25"/>
    </inkml:context>
    <inkml:brush xml:id="br0">
      <inkml:brushProperty name="width" value="0.025" units="cm"/>
      <inkml:brushProperty name="height" value="0.025" units="cm"/>
      <inkml:brushProperty name="color" value="#FF0066"/>
    </inkml:brush>
  </inkml:definitions>
  <inkml:trace contextRef="#ctx0" brushRef="#br0">1067 1 2400 0 0,'0'0'284'0'0,"0"0"656"0"0,0 0 291 0 0,0 0 59 0 0,0 0-73 0 0,0 0-357 0 0,-2 0-157 0 0,-2 2-450 0 0,0 1 0 0 0,-1-1 0 0 0,1 1 0 0 0,0-1-1 0 0,0 1 1 0 0,0 0 0 0 0,1 1 0 0 0,-1-1 0 0 0,1 1 0 0 0,-2 2-253 0 0,-31 43 1122 0 0,33-45-1030 0 0,-114 172 1993 0 0,-54 78-343 0 0,56-70-806 0 0,62-97-536 0 0,-110 182 176 0 0,-4 10-440 0 0,135-226-136 0 0,6-10-12 0 0,-13 15 12 0 0,14-27-128 0 0,4-3-630 0 0,0 1-1 0 0,-2 7 759 0 0,14-25-646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25.374"/>
    </inkml:context>
    <inkml:brush xml:id="br0">
      <inkml:brushProperty name="width" value="0.025" units="cm"/>
      <inkml:brushProperty name="height" value="0.025" units="cm"/>
      <inkml:brushProperty name="color" value="#FF0066"/>
    </inkml:brush>
  </inkml:definitions>
  <inkml:trace contextRef="#ctx0" brushRef="#br0">941 0 456 0 0,'-2'3'2896'0'0,"-5"7"-895"0"0,-26 34 3660 0 0,-25 44-5661 0 0,-22 52 2305 0 0,24-40-720 0 0,-11 7-1585 0 0,-223 316 2346 0 0,176-231-1862 0 0,61-100-363 0 0,-29 37-121 0 0,53-84-186 0 0,1 2 0 0 0,-3 11 186 0 0,31-57-14 0 0,-2 3-313 0 0,0 0 0 0 0,1 0 0 0 0,-1-1-1 0 0,1 1 1 0 0,0 0 0 0 0,1 1 327 0 0,-1 3-1170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25.707"/>
    </inkml:context>
    <inkml:brush xml:id="br0">
      <inkml:brushProperty name="width" value="0.025" units="cm"/>
      <inkml:brushProperty name="height" value="0.025" units="cm"/>
      <inkml:brushProperty name="color" value="#FF0066"/>
    </inkml:brush>
  </inkml:definitions>
  <inkml:trace contextRef="#ctx0" brushRef="#br0">373 0 1000 0 0,'0'0'1336'0'0,"0"0"169"0"0,-1 3 79 0 0,-11 22 2172 0 0,-2 5-2291 0 0,11-20-1072 0 0,-2 0 0 0 0,0 0-1 0 0,-2 4-392 0 0,1-3 424 0 0,0 1 0 0 0,0 0 0 0 0,0 4-424 0 0,-1 4 292 0 0,-1 0 0 0 0,-1-1 0 0 0,-1 0 0 0 0,-2 3-292 0 0,-51 71 760 0 0,4-4-24 0 0,10-14-286 0 0,27-44-568 0 0,2 2 0 0 0,-13 25 118 0 0,23-30-518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4.501"/>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918 1 3512 226158 41427,'-11'7'0'962'-4,"-9"5"0"245"4,-17 9 560 679 3,-9 6 56-1124-3,-7 6 16-63-2,-4 4 0-31 1,-1 3-176-22 6,-10 10 384-646-5,-10 11-336 0 0,-9 9-504 0 0,-6 6-192 0 0,6-2-48 0 0,4-1-16 0 0,5-3 0 0 0,17-14-6552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5.244"/>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1459 1 6000 238904 39411,'-13'4'0'0'0,"-6"3"0"0"0,-2 1 544 0 0,-4 1 104 0 0,-3 0 24 0 0,-4 3 0 0 0,-4 1-240 0 0,-5 4-48 0 0,-2 2 0 0 0,-10 11 152 0 0,-7 5-424 0 0,-1 4-8 0 0,0 3 0 0 0,1 0 16 0 0,2 1 0 0 0,-1 0 0 0 0,1 0 0 0 0,0 0-48 0 0,0-2-8 0 0,3 0 0 0 0,2-1 0 0 0,3-2-64 0 0,-7 5 64 0 0,-7 6 0 0 0,-1-1-64 0 0,6-3 0 0 0,3-2 0 0 0,6-5 0 0 0,10-8 0 0 0,9-4-504 0 0,9-7 16 0 0,9-7-9984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5.694"/>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2763 1 1504 241421 39826,'-12'5'0'0'0,"-10"4"816"0"0,-10 2 1128 0 0,-4 2-952 0 0,-2 1-352 0 0,0-2-72 0 0,-1 1-16 0 0,-8 2 512 0 0,-3 1-568 0 0,-1 3 0 0 0,-11 6 408 0 0,-4 3-520 0 0,-3 4 0 0 0,2 2 0 0 0,3 4-120 0 0,2 1-24 0 0,0 3-8 0 0,-14 10 224 0 0,-6 6-240 0 0,-3 1 0 0 0,-11 9 200 0 0,-5 4-216 0 0,3-2 0 0 0,2-2 0 0 0,4-2-200-498 2,2-2-88 498-2,4-1 8-543 669,2 0 0-34-82,5-1 80-43-53,-9 8 200-419-541,-9 10-120 1039 7,-9 6-80 0 0,5-2 64 0 0,12-9-64 0 0,7-2 0 0 0,10-8 64 0 0,11-7-64 0 0,11-9 64 0 0,8-8-64 0 0,4 2-568 0 0,6-3 208 0 0,9-8-12704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6.188"/>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4044 18 6520 232974 38437,'-4'-2'104'1295'-3,"-3"-1"-104"-613"5,-3-1 376-12 0,-5 0 488-109-2,-4 1-424-50-1,-2 2-48 25-5,-2 1-8-536 6,-3 1 0 0 0,-8 5 128 0 0,-4 3-432 0 0,-3 2-16 0 0,0 2 0 0 0,-2 2 0 0 0,-8 6 32 0 0,-5 5-32 0 0,-2 2 32 0 0,-13 10 112 0 0,-6 6-104 0 0,-3 5 160 0 537,-1 3 32 0-537,0 2 8 518-4,0 3 0-518 4,1 0-112 0 0,-1 2-16 0 0,-3 1-8 0 0,-3 1 0 0 0,-5 3-56 0 0,-19 14 80 0 0,-8 6-96 0 0,-1 0 0 0 0,1-1-8 0 0,2-3 0 3 510,3-4 0-3-510,3-2-16 0 0,4-3 0 0 0,1-1 0 0 0,2-1 0 0 0,-1 2-72 0 0,0 1 96 0 0,0 1-96 0 0,-12 11 176 0 0,-4 2-96 0 0,3-5 0 0 0,7-6 0 0 0,8-5-80-550 5,10-4 0 550-5,9-3 0 0 0,0 6 0 0 0,5 0 80 0 0,8-5-16 0 0,11-7-64-542-7,11-8-88 7 10,8-6-72 535-3,7-6-8 0 0,3-1-8056-1016 2,8-8 2472 1016-2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6.684"/>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5361 6 8104 234999 39136,'2'-2'0'1663'-5,"0"1"0"-940"9,-2-1 352-50-2,-3 1 24-34-5,-3 2 8-30 6,-10 3 128-609-3,-11 6-376 0 0,-13 6-72 0 0,-14 7 0 0 0,-14 8 144 0 0,-6 3-48 0 0,1 2 0 0 0,1 1 0 0 0,0 1 24 0 0,-1 4 8 0 0,0 2 0 5 531,-15 13 240-5-531,-6 6-176 0 0,-3 2 0 0 0,1 0 0 0 0,-1 0 48 0 0,1-1 16 0 0,1 0 0 0 0,-18 15 152 0 0,-9 7-352 0 0,-4 3-8 0 0,1 1 0 0 0,3-3-24 0 0,3-2-8 0 0,3-3 0 0 0,0 0 0 0 0,-2 0-80 0 0,-2 0 0 0 0,-1 2 0 0 0,-1 0 0 0 0,-1 1 0 0 0,-22 17 0-516-4,-26 21 0 516 4,-4 5 144-528-2,8-5-24-50 2,14-7-8 56 3,14-10 112 522-3,11-10 32-495-1,10-7 0 495 1,6-6 0 0 0,4-3-256-516-1,4-2 0 516 1,3-2 0-533 590,4-2 0 533-590,4-3 0 0 0,5-2 0 0 0,6-4 0-552-1,-6 5 0 552 1,-3 7 0-533 2,0 3-184 37 0,8-3-368-20-1,14-8-792 516-1,18-15 136 0 0,17-16-11408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7.233"/>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6519 23 4512 230113 41214,'0'-2'72'2468'1,"0"1"-72"-1202"0,0-1 504-97-4,-2-2 688 744 8,-3-1-584-1117-10,-2 0-200-91 5,-5 2 320 618 6,-8 3-224-772-8,-10 7-312-22 2,-13 7-104-529 0,-15 10-8 0 0,-8 5 0 0 0,-1 2 128 0 0,-9 7 264 0 0,-1 5-232 0 0,2 3 104 0 0,2 0 16 0 0,3 0 8 0 0,-14 11 296 0 0,-23 17-96 0 0,-23 20-80 0 0,-5 5-296 0 0,3 0 0 0 0,6-6 0 0 0,7-3 16 0 0,-14 7 208 0 0,-3 2-208 0 0,0-2-112 0 0,2-2-32 0 0,1 0 0 0 0,1-2 0 0 0,0-2 24 0 0,1-1 0 0 0,-1 0 0 0 0,-22 18 80-490 2,-9 6-88 490-2,1 2 0 0 0,-21 12 112-1162 1,-24 16 48 1162-1,-24 15-40-1181 0,-16 10-56 30-8,13-9-72 1151 8,25-18 24 0 0,27-20 0-513 1,24-15 0-52-1,18-13 0 565 0,14-8-96 0 0,-13 6 0 0 0,-2 0 0 0 0,4-2 0-546 3,-7 8 64-642-4,-7 10 0 667 1,-1 4-64-11 2,8-3-384 532-2,15-9-312-1230-1,25-17 344 674 1,24-16-1336 556 0,25-19 1104-527-3,22-17-12040 527 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7.758"/>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5499 14 1504 242404 42933,'-3'-2'0'0'0,"1"-1"0"0"0,-2 0 0 0 0,-2 1 800 0 0,-1 0 144 0 0,-1 1 24 0 0,-3 1 584 0 0,-3 2-584 0 0,-3 3-328 0 0,-2 2-528 0 0,0 2-16 0 0,-1 2 0 0 0,0 1 64 0 0,-3 2 16 0 0,-2 3 0 0 0,-2 1 0 0 0,-6 3 192 0 0,-5 3 40 0 0,-7 2 8 0 0,-6 3 0 0 0,-6 3-104 0 0,-4 5-24 0 0,-4 3 0 0 0,-2 4 0 0 0,-3 2 0 0 0,-1 2-8 0 0,-3 4 0 0 0,-4 3 0 0 0,-3 3-64 0 0,-2 3-16 0 0,-3 4 0 0 0,-4 3 0 0 0,-3 4-72 2-549,-4 3-24-2 549,-4 4 0 0 0,-5 6 0 0 0,-4 4-8 0 0,-5 3 0 0 0,-4 1 0-562 2,-3 1 0-50 2,-6 2 56-82-7,-1 0 8 16-1,-2 1 0 9 8,-23 17 296 95-7,-9 6-128 39 8,0 1 8 18-7,5-3 0 517 2,6-4-216 0 0,4-4-48-509-3,4-4-8-11 4,3-3 0-51-1,3-2 64-43 1,4 0-1 60-3,4-2 9 28 6,-20 16 72 526-4,-1 3-144-506-3,6-4-64-42 2,13-8 96 39 1,14-8-32 10 0,12-10 0-42 0,13-7-64-11 3,11-8 96 552-3,8-6-160 0 0,8-6-40 0 0,9-7-8 0 0,3 0-927-523 0,10-8-49 31-1,9-5-32 492 1,10-11 0 0 0,9-9-11384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0:04.804"/>
    </inkml:context>
    <inkml:brush xml:id="br0">
      <inkml:brushProperty name="width" value="0.025" units="cm"/>
      <inkml:brushProperty name="height" value="0.025" units="cm"/>
      <inkml:brushProperty name="color" value="#E71225"/>
    </inkml:brush>
  </inkml:definitions>
  <inkml:trace contextRef="#ctx0" brushRef="#br0">14 1 14104 0 0,'-5'0'720'0'0,"2"3"-576"0"0,3-3-144 0 0,0 0 0 0 0,0 0 0 0 0,0 0 760 0 0,0 0 119 0 0,-5 0 25 0 0,5 0 8 0 0,0 0-472 0 0,0 0-96 0 0,0 0-24 0 0,0 0 0 0 0,0 0-1000 0 0,0 0-208 0 0,0 0-40 0 0,0 0-6111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8.254"/>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4216 9 3008 241270 42500,'0'0'0'0'0,"0"0"0"0"0,0 0 0 0 0,0 0 712 0 0,0 0 96 0 0,0 0 24 0 0,-1-1 0 0 0,-1-1-264 0 0,-4-1 456 0 0,-4 1-336 0 0,-4 1-464 0 0,-3 2-120 0 0,0 1 144 0 0,-2 3 24 0 0,-1 1 8 0 0,-7 6 384 0 0,-6 6-248 0 0,-3 3 0 0 0,-10 12 264 0 0,-6 7-440 0 0,-3 3-8 0 0,-1 2 0 0 0,-3 2-112 0 0,-3 2-24 0 0,-4 2-8 0 0,-4 4 0 0 0,-5 5 176 0 0,-19 18 352 0 0,-27 24-120 7-536,-10 9-336-7 536,-3 4-8 0 0,2-3 0 0 0,6-3 8 0 0,-14 13 176 0 0,-25 18-104-1108 0,-6 4-232 1108 0,6-5 64 0 0,10-10-64-508 3,10-11 0-99-3,-11 7 64-853 0,0-1-64 805 0,9-7 0 97-3,-10 6 64-502 5,-13 7-64-45 0,-8 5 0 1105-2,12-13 0-525 0,22-18-88-51-3,23-18-48 69 3,21-17-16 507 0,8-8-512-497-1,8-8-536-541 4,13-12 592 1038-3,20-13-12176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8.727"/>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3210 27 2504 229118 42476,'-5'-1'0'2238'-3,"-6"-2"864"-432"4,-2-1 136-1074-3,0 0 24-134 7,0 0 8-32-7,1 0-616-53-1,1 1-128-513 3,3 1-32 0 0,2 1 144 0 0,1 0-280 0 0,1 2-8 0 0,-1 0 264 0 0,-1 2-80 0 0,0 2 8 0 0,-3 1 0 0 0,-2 2 8 0 0,-4 4 312 0 0,-3 5-312 0 0,-3 4 72 0 0,-4 3 8 0 0,-3 3 8 0 0,-6 4 0 0 0,-5 3-184 0 0,-7 4-40 0 0,-5 5-8 0 0,-17 15 360 0 0,-11 8-128 0 0,-4 5 8 0 0,-18 13 368 0 0,-9 4-416 0 0,-3 3 0 0 0,2-2 0 0 0,3-1-288 0 0,3-1-72 0 0,0-1 0 0 0,2-1 0 0 0,-1 0 0 0 0,1-2 64 0 0,1 0-64 0 0,-13 11 64 0 0,-1 2-64 0 0,4-2 72 0 0,7-5-72 0 0,5-5 120 0 0,-8 6 87 0 0,-13 6-103 0 0,5-3-104-544 2,12-8 0-11 3,12-11 0 555-5,15-9-96 0 0,5-3-175-1259-6,6-2-1009 169 4,11-8-56 579 4,14-13-12256 511-2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9.170"/>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2112 1 3032 239312 41179,'-2'0'0'0'0,"-3"1"0"0"0,-5 2 1224 0 0,-3 0 216 0 0,-3 3 48 0 0,-6 3 728 0 0,-2 3-1648 0 0,-2 3-32 0 0,-1 2-8 0 0,0 1-136 0 0,-1 1-24 0 0,-2 2-8 0 0,-1 2 0 0 0,-2 2 48 0 0,-10 8 424 0 0,-17 13-128 0 0,-20 14-168 0 0,-7 6-272 0 0,1 1-32 0 0,3-2-8 0 0,3-2 0 0 0,-12 8 128 0 0,-19 17-161-500 517,-18 15-95-1-520,-12 13-96-733 3,5-2 0 659 2,13-9 64 68-1,16-12-64-2-4,15-11 88 19 4,4-1-88 490-1,6-5-176 0 0,9-7 25 0 0,4 1-9489-511 0,13-12 2880 511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49.558"/>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1258 1 1000 236032 39288,'0'0'0'0'0,"0"0"1264"0"0,0 0 1784 0 0,0 0-808 0 0,0 0-1256 0 0,-1 1-520 0 0,0 4-80 0 0,-3 2-24 0 0,-3 3 0 0 0,-7 7 352 0 0,-9 11-8 0 0,-8 7-352 0 0,-4 3-24 0 0,-4 1-8 0 0,-2 2 0 0 0,-13 10 280 0 0,-7 6-336 0 0,-5 3 0 0 0,-16 12 160 4 718,-5 3-296-4-718,1 0 0 0 0,5-4 0 0 0,3-5-64-510-3,6-6-64 510 3,3-5 96 0 0,2-5-96-512 3,5-4 0 512-3,3-3 0-532 2,6-5 0-2 638,5-5-5952 534-640,11-7-3032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50.459"/>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1 1011 6448 234265 39685,'0'0'0'0'0,"0"0"0"0"0,0 0 256 0 0,0 0 360 0 0,0 0-80 0 0,1 0-136 0 0,5-1 216 0 0,4 0 296 0 0,4-2-448 0 0,1-2 48 0 0,2-4 544 0 0,0-2-528 0 0,2 0-144 0 0,4-4 312 0 0,3 0-352 0 0,2 0-144 0 0,6-2 144 0 0,7-4-48 0 0,3 0-168 0 0,-2-1-8 0 0,-1 0 0 0 0,-1 1 0 0 0,-1 0 0 0 0,0-1 0 0 0,1-2 0 0 0,-1-1-24 0 0,10-3 80 0 0,13-7-24 0 0,13-5-24 0 0,1 0-64 0 0,-4 4-64 0 0,-7 4 80 0 0,-8 5-80 0 0,-7 2 80 0 0,-4 3-80 0 0,-3 1 96 0 0,-1-1-96 0 0,9-3 183 0 0,3-1-95 0 0,0 0 0 0 0,8-3 96 0 0,5-1 8 0 0,2-3-96 0 0,-2 1 0 0 0,-7 2 0 0 0,-10 4-96 0 0,-8 2 0 0 0,-7 4 0 0 0,-8 3 0 0 0,-5 1 0 0 0,-2 2-208 0 0,-2 1-224 0 0,-4 3-831 542 3,-2 4-1201-542-3,-4 3-2856 0 0,-3 2-2344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51.002"/>
    </inkml:context>
    <inkml:brush xml:id="br0">
      <inkml:brushProperty name="width" value="0.025" units="cm"/>
      <inkml:brushProperty name="height" value="0.15" units="cm"/>
      <inkml:brushProperty name="color" value="#F6630D"/>
      <inkml:brushProperty name="inkEffects" value="pencil"/>
    </inkml:brush>
  </inkml:definitions>
  <inkml:trace contextRef="#ctx0" brushRef="#br0">1484 1 3008 236259 38746,'0'0'0'0'0,"0"0"728"0"0,0 0 936 0 0,0 0-816 0 0,-2 0-432 0 0,-5 1 240 0 0,-8 2 24 0 0,-6 3-296 0 0,-4 2 0 0 0,-4 4 0 0 0,-2 1-48 0 0,-3 4-8 0 0,-1 2 0 0 0,-1 3 0 0 0,-4 3-176 0 0,-3 2-40 0 0,-4 2-8 0 0,-3 2 0 0 0,-3 2-104 0 0,-2 2 0 0 0,-2 1 0 0 0,-16 9 64 0 0,-6 2-64 0 0,-3 0 88 0 0,0 1-88 0 0,4-1 96 0 0,-6 3 0 0 0,3 0-96 0 0,6-4 0 0 0,8-4-72 0 0,-3 1-8 0 0,-2 0 0 0 0,11-7-10976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17.289"/>
    </inkml:context>
    <inkml:brush xml:id="br0">
      <inkml:brushProperty name="width" value="0.1" units="cm"/>
      <inkml:brushProperty name="height" value="0.1" units="cm"/>
      <inkml:brushProperty name="color" value="#F6630D"/>
    </inkml:brush>
  </inkml:definitions>
  <inkml:trace contextRef="#ctx0" brushRef="#br0">1 73 4512 0 0,'0'0'193'0'0,"0"0"511"0"0,0 0 227 0 0,0 0 42 0 0,0 0-57 0 0,0 0-277 0 0,0 0-119 0 0,0 0-28 0 0,0 0-6 0 0,0-9 476 0 0,0 8-1628 0 0,0-6 3648 0 0,3 11 1033 0 0,-1-2-3723 0 0,0 0 0 0 0,1-1 0 0 0,-1 1 0 0 0,1-1 0 0 0,0 1 0 0 0,-1-1 0 0 0,3 0-292 0 0,4 2 429 0 0,0-1 1 0 0,0 0-1 0 0,0-1 0 0 0,1 0 0 0 0,-1-1 0 0 0,6 0-429 0 0,27 3 959 0 0,63-6-122 0 0,-58-5-724 0 0,-42 7-95 0 0,1 1 0 0 0,-1-1 1 0 0,1 0-1 0 0,-1-1 0 0 0,1 1 0 0 0,-1-1 0 0 0,0 0 0 0 0,0-1 0 0 0,0 1 0 0 0,0-1 0 0 0,0 0 1 0 0,4-3-19 0 0,-6 5 16 0 0,0 0 0 0 0,0 0 0 0 0,0 0 1 0 0,0 0-1 0 0,0 0 0 0 0,0 1 1 0 0,4 0-17 0 0,8-2 46 0 0,1-1 20 0 0,-8 3-37 0 0,0-2 0 0 0,-1 1 0 0 0,1-1-1 0 0,-1 0 1 0 0,1 0-29 0 0,35-10 139 0 0,-2 4-11 0 0,-40 8-125 0 0,0 0-1 0 0,0-1 1 0 0,0 1 0 0 0,0-1 0 0 0,0 1-1 0 0,0 0 1 0 0,0 0 0 0 0,0 0-1 0 0,0 0 1 0 0,0 0 0 0 0,0 0 0 0 0,0 0-1 0 0,0 0 1 0 0,0 0 0 0 0,0 0 0 0 0,1 0-3 0 0,3 1 9 0 0,2-3 0 0 0,-6 2-6 0 0,1-1 1 0 0,-1 1-1 0 0,1-1 1 0 0,0 1-1 0 0,-1 0 1 0 0,1 0-1 0 0,0 0 1 0 0,-1 0-1 0 0,1 0 1 0 0,-1 0-1 0 0,1 0 1 0 0,0 0-1 0 0,-1 1 1 0 0,1-1-1 0 0,0 1 0 0 0,-1-1 1 0 0,1 1-1 0 0,-1 0 1 0 0,1 0-4 0 0,-1-1 3 0 0,0 1 0 0 0,0-1 0 0 0,0 0 0 0 0,0 1 0 0 0,0-1 0 0 0,0 0 0 0 0,0 0 0 0 0,0 0 0 0 0,0 0-1 0 0,0 0 1 0 0,0 0 0 0 0,0 0 0 0 0,0 0 0 0 0,0 0 0 0 0,0 0 0 0 0,1-1-3 0 0,13 0 66 0 0,-3 2-20 0 0,1 6-5 0 0,-4-4 15 0 0,2 3 16 0 0,-8-6-67 0 0,14-1 49 0 0,-16 1-51 0 0,0 0 0 0 0,0 0 0 0 0,0-1 0 0 0,0 1 0 0 0,1 0 0 0 0,-1 1 0 0 0,0-1 0 0 0,0 0 0 0 0,0 0 1 0 0,0 0-1 0 0,0 1 0 0 0,0-1 0 0 0,1 0 0 0 0,-1 1 0 0 0,0 0-3 0 0,1 0 3 0 0,-1-1-1 0 0,1 1 1 0 0,0 0-1 0 0,-1 0 1 0 0,1-1-1 0 0,0 1 1 0 0,0-1 0 0 0,-1 0-1 0 0,1 1 1 0 0,0-1-1 0 0,0 0-2 0 0,7 3 0 0 0,19 13 54 0 0,-22-10-31 0 0,-4-5-20 0 0,-1 1 0 0 0,1-1 1 0 0,0 0-1 0 0,-1 0 0 0 0,1 1 0 0 0,0-1 0 0 0,-1-1 1 0 0,1 1-1 0 0,0 0 0 0 0,0 0 0 0 0,0-1 0 0 0,0 1 1 0 0,0-1-1 0 0,0 1 0 0 0,0-1 0 0 0,2 0-3 0 0,0 1 13 0 0,0 0-1 0 0,0 0 1 0 0,0 0-1 0 0,0 1 1 0 0,0-1-1 0 0,0 1 1 0 0,-1 0-1 0 0,2 1-12 0 0,1-2 121 0 0,-6-1-118 0 0,1 0 0 0 0,-1 0 0 0 0,1 0 0 0 0,-1 0 1 0 0,1 0-1 0 0,-1 0 0 0 0,1 0 0 0 0,-1 0 0 0 0,1 0 1 0 0,-1 0-1 0 0,1 0 0 0 0,-1 0 0 0 0,1 0 0 0 0,-1 1 0 0 0,1-1 1 0 0,-1 0-1 0 0,1 0 0 0 0,-1 1 0 0 0,1-1 0 0 0,-1 0 1 0 0,0 0-1 0 0,1 1 0 0 0,-1-1 0 0 0,1 1 0 0 0,-1-1-3 0 0,0 0 0 0 0,2 1-8 0 0,0 0-1 0 0,0 0 1 0 0,0 0 0 0 0,0 0 0 0 0,0 0-1 0 0,0-1 1 0 0,0 1 0 0 0,0-1 0 0 0,0 0 0 0 0,0 1-1 0 0,1-1 1 0 0,-1 0 0 0 0,0 0 0 0 0,0-1-1 0 0,0 1 1 0 0,0 0 8 0 0,54 5 0 0 0,-54-6-1 0 0,-1 1 1 0 0,0 0 1 0 0,0 0 0 0 0,0 0-1 0 0,0 0 1 0 0,-1 0 0 0 0,1 0-1 0 0,0 0 1 0 0,0 0 0 0 0,0 0-1 0 0,0 0 1 0 0,0 1 0 0 0,-1-1 0 0 0,1 0-1 0 0,0 1 1 0 0,0-1 0 0 0,0 1-1 0 0,-1-1 1 0 0,1 1-1 0 0,1-1 53 0 0,-2 0 11 0 0,10-7 54 0 0,17-1-103 0 0,-17 5-91 0 0,0 0 0 0 0,0-1 1 0 0,3-1 75 0 0,26-12-90 0 0,-37 17 90 0 0,0-1 0 0 0,0 0 0 0 0,1 1 0 0 0,-1 0 0 0 0,0-1 0 0 0,0 1 0 0 0,0 0 0 0 0,0 0 0 0 0,0 0 0 0 0,3 1 0 0 0,-3-1 0 0 0,1 0 0 0 0,0 0 0 0 0,0 0 0 0 0,-1 0 0 0 0,1 0 0 0 0,0-1 0 0 0,-1 1 0 0 0,1-1 0 0 0,6 0-5 0 0,-1-1 1 0 0,0 1-1 0 0,0 1 0 0 0,1-1 0 0 0,-1 1 1 0 0,8 2 4 0 0,-5-1-72 0 0,1-1 0 0 0,-1 0 0 0 0,9-2 72 0 0,79-8 132 0 0,-40 5-60 0 0,15 1-72 0 0,-48 6 25 0 0,12 0 14 0 0,-24-3-39 0 0,0 1 0 0 0,0 1 0 0 0,2 0 0 0 0,19 1 0 0 0,-8-3 0 0 0,-9 1 0 0 0,0 0 0 0 0,0 1 0 0 0,13 3 0 0 0,-15-2 19 0 0,0 0 0 0 0,1-1-1 0 0,-1 0 1 0 0,8-2-19 0 0,28 0 36 0 0,-43 2-12 0 0,-5 1-6 0 0,0-2 1 0 0,0 1-1 0 0,0 0 0 0 0,0-1 0 0 0,0 0 1 0 0,0 0-1 0 0,4 0-18 0 0,36 0-191 0 0,-21 0 191 0 0,78-5 0 0 0,-51 0 0 0 0,-39 3 0 0 0,0 1 0 0 0,0 0 0 0 0,-1 1 0 0 0,9 0 0 0 0,2 2 0 0 0,21-3 0 0 0,-18 1 0 0 0,-7-1 0 0 0,4 1 0 0 0,-6 0 11 0 0,-14-1-1 0 0,1 1 0 0 0,-1 0 0 0 0,0 0 0 0 0,1 0 0 0 0,-1 0 0 0 0,0 0 0 0 0,0 0 1 0 0,1 0-1 0 0,-1 0 0 0 0,0 0 0 0 0,1 1 0 0 0,-1-1 0 0 0,0 0 0 0 0,1 1-10 0 0,0 0 4 0 0,-1-1 1 0 0,1 0-1 0 0,0 1 0 0 0,0-1 1 0 0,0 0-1 0 0,-1 0 0 0 0,1 0 0 0 0,0 0 1 0 0,0 0-1 0 0,0 0 0 0 0,0 0 0 0 0,-1-1-4 0 0,19 1 13 0 0,-12 2-13 0 0,17 0 0 0 0,32 1 0 0 0,-47-1-15 0 0,-8-1 8 0 0,0-1 1 0 0,0 1 0 0 0,0-1 0 0 0,0 1-1 0 0,1-1 1 0 0,-1 0 0 0 0,0 0 0 0 0,0 0 0 0 0,0 0-1 0 0,0 0 1 0 0,1 0 6 0 0,23 0-68 0 0,60 0 68 0 0,-64 0 0 0 0,0-2 0 0 0,0 0 0 0 0,5-2 0 0 0,18 3 0 0 0,-35 1 0 0 0,0 0 0 0 0,0-1 0 0 0,-1 0 0 0 0,3 0 0 0 0,-7 0 12 0 0,0 0 0 0 0,0 1 0 0 0,0 0 0 0 0,0 0 0 0 0,0 1 0 0 0,0-1 0 0 0,3 2-12 0 0,20 1 44 0 0,203-3-44 0 0,-199 0-16 0 0,69 0-64 0 0,-49 1 80 0 0,-28 1 0 0 0,1-2 0 0 0,22-3 0 0 0,-15 5 0 0 0,-12-1 0 0 0,60 4 0 0 0,-30-8 25 0 0,-37 1-12 0 0,0 1 0 0 0,1 1 0 0 0,11 0-13 0 0,18 0 0 0 0,-34 1 33 0 0,0-1-1 0 0,0 0 0 0 0,0 0 1 0 0,2-1-33 0 0,20-1 94 0 0,63 5-318 0 0,-82-2 224 0 0,-1 0 0 0 0,0 1 0 0 0,10 2 0 0 0,-10-1 0 0 0,1-1 0 0 0,-1 0 0 0 0,10-1 0 0 0,-5 0 38 0 0,9-1 76 0 0,-23 0-111 0 0,0 0 0 0 0,0 0 0 0 0,0 0 0 0 0,0 0 0 0 0,1 0 0 0 0,-1 1 0 0 0,0-1-1 0 0,0 1 1 0 0,0-1 0 0 0,1 2-3 0 0,17 2-117 0 0,-2-5 72 0 0,2 1 135 0 0,-1 1 0 0 0,13 1-90 0 0,-11 0 24 0 0,0-1-1 0 0,0-1 1 0 0,20-3-24 0 0,19 1 10 0 0,25-3-10 0 0,-50 2 0 0 0,-28 2 0 0 0,0 0 0 0 0,0 0 0 0 0,1 1 0 0 0,-1 0 0 0 0,0 0 0 0 0,3 2 0 0 0,-4-2 0 0 0,0 1 0 0 0,-1-1 0 0 0,1 0 0 0 0,0-1 0 0 0,-1 1 0 0 0,4-2 0 0 0,19-1 0 0 0,26 3 0 0 0,-21 2 0 0 0,-24-1 0 0 0,-1 0 0 0 0,1-1 0 0 0,0 0 0 0 0,0-1 0 0 0,6-1 0 0 0,-5 1 0 0 0,0 0 0 0 0,-1 0 0 0 0,1 1 0 0 0,0 1 0 0 0,-1-1 0 0 0,9 3 0 0 0,28 0 0 0 0,41 1 0 0 0,-6 1-16 0 0,-37-5 16 0 0,-27-1 0 0 0,-14-1 0 0 0,0 1 0 0 0,8-1 0 0 0,1 0 0 0 0,-1 2 0 0 0,12-1 0 0 0,-11 5 0 0 0,-11-3 0 0 0,0-1 0 0 0,0 1 0 0 0,0-1 0 0 0,0 1 0 0 0,0-1 0 0 0,0 1 0 0 0,1-1 0 0 0,-1 0 0 0 0,0 0 0 0 0,0 0 0 0 0,0 1 0 0 0,1-1 0 0 0,12 0-2 0 0,-1 2 0 0 0,1 0 0 0 0,0 1 0 0 0,1 0 2 0 0,51 5 0 0 0,-59-7 0 0 0,0 0 0 0 0,0 0 0 0 0,0-1 0 0 0,1-1 0 0 0,-1 1 0 0 0,-1-1 0 0 0,1 0 0 0 0,5-2 0 0 0,10 1 3 0 0,-4 1-16 0 0,-14 1 12 0 0,0 0 1 0 0,0 0 0 0 0,0 0 0 0 0,0 1 0 0 0,0 0 0 0 0,3 0 0 0 0,18 3 11 0 0,-12-4 0 0 0,0 1 0 0 0,-1 0-1 0 0,1 1 1 0 0,0 1 0 0 0,4 1-11 0 0,-5-1 2 0 0,0-1 0 0 0,-1 0 0 0 0,1-1 0 0 0,0 0 0 0 0,4-1-2 0 0,-9 0 0 0 0,0 1 0 0 0,0 0 0 0 0,0 1 0 0 0,0-1 0 0 0,1 2 0 0 0,-2-2 0 0 0,-1 1 0 0 0,0-1 0 0 0,0 0 0 0 0,0 0 0 0 0,1 0 0 0 0,-1-1 0 0 0,0 0 0 0 0,1 0 0 0 0,2-1 0 0 0,0 0-18 0 0,0 0 0 0 0,0 1 0 0 0,1 0 1 0 0,2 1 17 0 0,29-2-57 0 0,-3-1 61 0 0,33 3-4 0 0,-21-1-28 0 0,39-4 28 0 0,-78 3 0 0 0,0 0 0 0 0,0 0 0 0 0,4-2 0 0 0,-4 1 0 0 0,1 0 0 0 0,-1 1 0 0 0,4 0 0 0 0,40-2 0 0 0,-38 1 32 0 0,-11 1-23 0 0,1 0 1 0 0,-1 0 0 0 0,0 1 0 0 0,0 0-1 0 0,1 0-9 0 0,2 0-22 0 0,0 0 0 0 0,0 1 0 0 0,0 0 0 0 0,0 1 22 0 0,-7-2 3 0 0,0 0 0 0 0,1 0 0 0 0,-1 1 0 0 0,0-1-1 0 0,1-1 1 0 0,-1 1 0 0 0,0 0 0 0 0,1 0 0 0 0,-1 0 0 0 0,0-1-1 0 0,0 1 1 0 0,1-1-3 0 0,13 0 30 0 0,47 8-30 0 0,-58-7 0 0 0,1 1 0 0 0,0 0 0 0 0,-1-1 0 0 0,1 0 0 0 0,0 0 0 0 0,-1-1 0 0 0,1 1 0 0 0,-1-1 0 0 0,1 0 0 0 0,6-1 0 0 0,-10 2 0 0 0,51-6 11 0 0,36 0-11 0 0,-30 13-35 0 0,80-14 35 0 0,-125 7-10 0 0,0-2-1 0 0,1 1 1 0 0,8-4 10 0 0,-9 2-11 0 0,0 1 0 0 0,1 0 0 0 0,9 1 11 0 0,11 1 1 0 0,-1-1 5 0 0,0 2 1 0 0,4 2-7 0 0,2-6 52 0 0,33 0-62 0 0,-68 2 17 0 0,-1 1 0 0 0,0 1-1 0 0,1-1 1 0 0,-1 0 0 0 0,0 1-1 0 0,1 0 1 0 0,1 0-7 0 0,24 6 17 0 0,-7-6-17 0 0,-13 0-6 0 0,-7 0 0 0 0,1-1 0 0 0,-1 0 1 0 0,0 0-1 0 0,1 0 0 0 0,-1 0 0 0 0,1 0 0 0 0,-1-1 1 0 0,1 1-1 0 0,-1-1 0 0 0,2 0 6 0 0,-1-1-34 0 0,1 1 12 0 0,14 0 14 0 0,9 1 8 0 0,-8 1 0 0 0,-15 0 0 0 0,0 1 0 0 0,9-2 0 0 0,-4-4 0 0 0,4 1 0 0 0,0 3 0 0 0,9-1 0 0 0,-18-2 0 0 0,24-2 0 0 0,-2 2 0 0 0,-25 4 0 0 0,1-1 0 0 0,0 0 0 0 0,-1 0 0 0 0,1 0 0 0 0,-1 0 0 0 0,1-1 0 0 0,0 1 0 0 0,-1 0 0 0 0,1-1 0 0 0,-1 1 0 0 0,1-1 0 0 0,-1 1 0 0 0,1-1 0 0 0,0 0 0 0 0,6-2 0 0 0,4 2 0 0 0,-3-1 0 0 0,-4 2 0 0 0,-4 1 0 0 0,0-1 0 0 0,0 1 0 0 0,0-1 0 0 0,0 1 0 0 0,0-1 0 0 0,-1 1 0 0 0,1-1 0 0 0,0 0 0 0 0,0 0 0 0 0,0 1 0 0 0,0-1 0 0 0,0 0 0 0 0,0 0 0 0 0,0 0 0 0 0,0 0 0 0 0,0 0 0 0 0,0 0 0 0 0,11 0 0 0 0,17-3 0 0 0,3 6 0 0 0,-12 1 0 0 0,-18-4 0 0 0,0 1 0 0 0,0 0 0 0 0,0-1 0 0 0,1 0 0 0 0,-1 0 0 0 0,0 1 0 0 0,0-1 0 0 0,1-1 0 0 0,-1 1 0 0 0,0 0 0 0 0,3-1 0 0 0,0 1 0 0 0,0-1 0 0 0,0 1 0 0 0,0 0 0 0 0,1 1 0 0 0,20-1 0 0 0,-23 0-2 0 0,16 1 15 0 0,-9 2 47 0 0,-9-3-53 0 0,0 0 0 0 0,0 1 0 0 0,0-1 0 0 0,0 0 0 0 0,0 0 0 0 0,0 1 1 0 0,0-1-1 0 0,0 0 0 0 0,0 0 0 0 0,0 0 0 0 0,0 0 0 0 0,0-1 1 0 0,0 1-1 0 0,0 0 0 0 0,0 0 0 0 0,0-1 0 0 0,1 1-7 0 0,2-1 0 0 0,0-1 0 0 0,0 1 0 0 0,0 0 0 0 0,0 0 0 0 0,0 1 0 0 0,1 0 0 0 0,-1-1 0 0 0,0 1 0 0 0,1 1 0 0 0,-1-1 0 0 0,0 1 0 0 0,2 0 0 0 0,-6-1 0 0 0,12 1 0 0 0,10-2 0 0 0,-11 1 0 0 0,6 0 0 0 0,-10 1 0 0 0,9 6 0 0 0,-4-4 0 0 0,7-2-27 0 0,-18-1 10 0 0,28 12-3 0 0,-20-9 20 0 0,-1-2-16 0 0,-6-1-61 0 0,-2 0-6 0 0,0 0-32 0 0,1 0-1 0 0,0 0 1 0 0,0 0-1 0 0,0 0 1 0 0,0 0-1 0 0,0 0 1 0 0,0 0-1 0 0,0-1 1 0 0,-1 1-1 0 0,1 0 1 0 0,0-1-1 0 0,0 1 1 0 0,0-1-1 0 0,-1 1 1 0 0,1-1-1 0 0,0 1 1 0 0,0-1-1 0 0,-1 1 1 0 0,1-1-1 0 0,0 0 1 0 0,0 0 115 0 0,-1 1-1679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10.279"/>
    </inkml:context>
    <inkml:brush xml:id="br0">
      <inkml:brushProperty name="width" value="0.1" units="cm"/>
      <inkml:brushProperty name="height" value="0.1" units="cm"/>
      <inkml:brushProperty name="color" value="#F6630D"/>
    </inkml:brush>
  </inkml:definitions>
  <inkml:trace contextRef="#ctx0" brushRef="#br0">99 110 1000 0 0,'0'0'593'0'0,"0"-9"731"0"0,-1 5 1761 0 0,-20-27-7 0 0,13 8-1534 0 0,7 17-994 0 0,0 1 0 0 0,1-1 0 0 0,0 0 0 0 0,1-4-550 0 0,-1 0 4094 0 0,8 65-2461 0 0,-3 6-385 0 0,-4-48-883 0 0,-1 2-220 0 0,-1-6-72 0 0,0-1 0 0 0,1 0 0 0 0,0 1 0 0 0,1-1 0 0 0,-1 0 0 0 0,2 4-73 0 0,1 27 260 0 0,5 54 348 0 0,-8-83-540 0 0,0 0 13 0 0,0 0 0 0 0,1 0 0 0 0,0 1 0 0 0,1 5-81 0 0,0-8 47 0 0,-1 0 0 0 0,0 0 0 0 0,0 0 0 0 0,-1 0-47 0 0,0 0 35 0 0,0 0-1 0 0,1 0 0 0 0,2 6-34 0 0,-1 12 98 0 0,-2-22-85 0 0,0 0 0 0 0,0-1 0 0 0,0 1 1 0 0,1-1-1 0 0,-1 1 0 0 0,2 1-13 0 0,-1-2 11 0 0,-1 1 0 0 0,1-1-1 0 0,-1 0 1 0 0,1 0 0 0 0,-1 1-1 0 0,0-1 1 0 0,0 4-11 0 0,0-2 32 0 0,0 1 0 0 0,0 0-1 0 0,1 0 1 0 0,-1 0 0 0 0,2 1-32 0 0,1 3 30 0 0,-2-8-27 0 0,0 0 1 0 0,0 0 0 0 0,-1 0-1 0 0,1 0 1 0 0,-1 0 0 0 0,1 0 0 0 0,-1 0-1 0 0,0 0 1 0 0,0 0 0 0 0,0 0 0 0 0,0 0-1 0 0,0 1-3 0 0,4 60 64 0 0,0-18 496 0 0,1 0-757 0 0,-6-42 243 0 0,6 12 165 0 0,-4-13-276 0 0,-1 0-32 0 0,-1 39-139 0 0,-3-20 222 0 0,4-20 14 0 0,0 1 0 0 0,0 0 0 0 0,0 0 0 0 0,0-1 0 0 0,0 1 0 0 0,0 0 0 0 0,-1 0 0 0 0,1-1 0 0 0,0 1 0 0 0,-1 0 0 0 0,0 1 0 0 0,1-2 0 0 0,-1 0 0 0 0,1 0 0 0 0,-1 1 0 0 0,1-1 0 0 0,0 0 0 0 0,0 0 0 0 0,-1 1 0 0 0,1-1 0 0 0,0 0 0 0 0,0 1 0 0 0,1-1 0 0 0,-1 1 0 0 0,1 1-2 0 0,-3 17 15 0 0,-11 56 40 0 0,6-18-53 0 0,6-53 0 0 0,0 1 0 0 0,1-1 0 0 0,-1 1 0 0 0,1-1 0 0 0,0 0 0 0 0,1 5 0 0 0,0 27 75 0 0,-5-20-22 0 0,3-8-32 0 0,0 0 0 0 0,0 0 0 0 0,1 0 0 0 0,0 0 0 0 0,1 5-21 0 0,1 13 31 0 0,2 31 33 0 0,1 11 20 0 0,-5-59-40 0 0,1-4-41 0 0,-1 1 0 0 0,0 0-1 0 0,-1-1 1 0 0,0 1 0 0 0,0 0-1 0 0,-1 1-2 0 0,1-6 1 0 0,1-1-12 0 0,0 15 171 0 0,5 45-150 0 0,-4-36-2 0 0,-1-17 2 0 0,0-1-1 0 0,0 1 0 0 0,-1-1 1 0 0,0 1-1 0 0,0-1 0 0 0,-1 1-9 0 0,0 17 0 0 0,2-22 0 0 0,0-1 0 0 0,0 1 0 0 0,0 0 0 0 0,0-1 0 0 0,0 1 0 0 0,-1 0 0 0 0,0-1 0 0 0,1 1 0 0 0,-1 0 0 0 0,-6 16 0 0 0,8-12 2 0 0,0-2 7 0 0,-5 82 44 0 0,8-44-53 0 0,1 44 64 0 0,-5-65-53 0 0,0-10 18 0 0,0 0 0 0 0,-1-1 1 0 0,0 1-1 0 0,-2 3-29 0 0,0 52 0 0 0,-2 0 64 0 0,4-50-64 0 0,1 9 0 0 0,-3 2 0 0 0,1-18 2 0 0,1-1 1 0 0,0 0 0 0 0,0 1 0 0 0,1 2-3 0 0,-5 83 53 0 0,5 0 11 0 0,0-92-55 0 0,0 0-1 0 0,0 0 1 0 0,0-1-1 0 0,0 1 0 0 0,-1 0 1 0 0,1 0-1 0 0,-2 2-8 0 0,0 5 21 0 0,2 7 61 0 0,1-3-75 0 0,-1 0 0 0 0,-1-1 0 0 0,-3 15-7 0 0,3-17-3 0 0,0 0 0 0 0,0 0 0 0 0,1 0 0 0 0,0 0 1 0 0,1 0 2 0 0,0 20-1 0 0,-2-13 1 0 0,1-11 0 0 0,-1 0 0 0 0,1-1 0 0 0,0 1 0 0 0,1 0 0 0 0,0 0 0 0 0,0 2 0 0 0,5 19 0 0 0,-2-7 0 0 0,-1 0 0 0 0,0 0 0 0 0,-2 1 0 0 0,-1 6 0 0 0,5 73 0 0 0,-5-75-9 0 0,-1-18-13 0 0,1 1 0 0 0,0-1 0 0 0,0 1 0 0 0,1-1 0 0 0,0 1 1 0 0,0-1-1 0 0,2 3 22 0 0,-1-2 19 0 0,0 0 0 0 0,-1 0 0 0 0,0 0 0 0 0,-1 0 0 0 0,0 0 0 0 0,0 0 0 0 0,-1 6-19 0 0,0 15 861 0 0,1-29-840 0 0,0 22-428 0 0,-3 19 407 0 0,3 2 542 0 0,-1-39-604 0 0,1 1-1 0 0,0 0 0 0 0,0 0 1 0 0,1 0-1 0 0,0 4 63 0 0,0-4-47 0 0,-1 0 0 0 0,1 1 0 0 0,-1-1 0 0 0,0 1 0 0 0,-1 0 47 0 0,-6 64 0 0 0,-1-12 0 0 0,6-44 12 0 0,1-1 1 0 0,1 1-1 0 0,0 0 0 0 0,1 0-12 0 0,0 18 15 0 0,7 18-15 0 0,-8 21 0 0 0,-3-25-1 0 0,1-35 14 0 0,1-1 0 0 0,1 1 0 0 0,0 0 0 0 0,0-1 0 0 0,2 10-13 0 0,-1-12 0 0 0,-1-1 0 0 0,1 0 0 0 0,-2 1 0 0 0,0-1 0 0 0,0 17 0 0 0,-2 73 11 0 0,3-62 42 0 0,3-2-53 0 0,-2-29 0 0 0,0 0 0 0 0,0 0 0 0 0,-1 1 0 0 0,0-1 0 0 0,0 0 0 0 0,0 1 0 0 0,-1-1 0 0 0,0 1 0 0 0,1-5 0 0 0,-1 1 0 0 0,1-1 0 0 0,-1 1 0 0 0,1 0 0 0 0,0-1 0 0 0,-1 1 0 0 0,1-1 0 0 0,0 1 0 0 0,0 0 0 0 0,0-1 0 0 0,0 1 0 0 0,1 0 0 0 0,0 21 0 0 0,-4 36 0 0 0,-2-19 0 0 0,5-39 0 0 0,0 1 0 0 0,0 0 0 0 0,0 0 0 0 0,0-1 0 0 0,0 1 0 0 0,-1 0 0 0 0,1-1 0 0 0,-1 1 0 0 0,1 0 0 0 0,-1 0 0 0 0,-5 14 0 0 0,5-10 0 0 0,0 1 0 0 0,0-1 0 0 0,1 1 0 0 0,0-1 0 0 0,0 1 0 0 0,1 5 0 0 0,0 8 0 0 0,-3 27 0 0 0,1-42 0 0 0,1-1 0 0 0,0 1 0 0 0,0-1 0 0 0,1 0 0 0 0,0 4 0 0 0,0 10 0 0 0,-1 54-64 0 0,1-45 64 0 0,0-21 0 0 0,-1 0 0 0 0,0 0 0 0 0,0 0 0 0 0,-1-1 0 0 0,0 1 0 0 0,0 0 0 0 0,-2 5 0 0 0,2-8 0 0 0,-1 0 0 0 0,1 14 0 0 0,6 46 0 0 0,-4-55 0 0 0,0-6 0 0 0,-1 0 0 0 0,0 0 0 0 0,0 1 0 0 0,0-1 0 0 0,0 0 0 0 0,0 0 0 0 0,0 1 0 0 0,-1-1 0 0 0,1 0 0 0 0,-1 0 0 0 0,0 1 0 0 0,-7 69 0 0 0,7-70 0 0 0,1-1 0 0 0,-1 1 0 0 0,1 0 0 0 0,0 0 0 0 0,-1 0 0 0 0,1-1 0 0 0,0 1 0 0 0,0 0 0 0 0,0 0 0 0 0,0 0 0 0 0,1 1 0 0 0,0 14 0 0 0,-4 105 0 0 0,4-87 0 0 0,0-19 0 0 0,0 1 0 0 0,-2-1 0 0 0,0 6 0 0 0,-3 10 0 0 0,2 30 0 0 0,-3 5-60 0 0,4-53 46 0 0,0 0-1 0 0,-1-1 1 0 0,-1 1 0 0 0,-1 5 14 0 0,-6 26-19 0 0,8-25 19 0 0,0 0 0 0 0,1 11 0 0 0,-4 21 0 0 0,4-37-279 0 0,0 0-1 0 0,-4 14 280 0 0,3-14-308 0 0,0 0 1 0 0,0 14 307 0 0,2-23 60 0 0,1-5-3023 0 0,3-8 1680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13.153"/>
    </inkml:context>
    <inkml:brush xml:id="br0">
      <inkml:brushProperty name="width" value="0.1" units="cm"/>
      <inkml:brushProperty name="height" value="0.1" units="cm"/>
      <inkml:brushProperty name="color" value="#F6630D"/>
    </inkml:brush>
  </inkml:definitions>
  <inkml:trace contextRef="#ctx0" brushRef="#br0">112 109 5016 0 0,'0'-10'1994'0'0,"-7"-3"-908"0"0,6 11-702 0 0,-9-10 1869 0 0,9 11-2129 0 0,0-1 1 0 0,0 1-1 0 0,1-1 0 0 0,-1 0 0 0 0,0 1 1 0 0,1-1-1 0 0,0 0 0 0 0,-1 0 0 0 0,1 1 1 0 0,0-1-1 0 0,0 0 0 0 0,0 0 1 0 0,0 1-1 0 0,0-1 0 0 0,1 0 0 0 0,-1-1-124 0 0,0-6 220 0 0,1 2-140 0 0,3 4 37 0 0,2-16 2090 0 0,-6 19-2131 0 0,0 0 0 0 0,0 0 1 0 0,0 0-1 0 0,0 0 0 0 0,0-1 0 0 0,0 1 1 0 0,0 0-1 0 0,0 0 0 0 0,0 0 0 0 0,0 0 1 0 0,0 0-1 0 0,0 0 0 0 0,0 0 0 0 0,0-1 1 0 0,0 1-1 0 0,0 0 0 0 0,1 0 0 0 0,-1 0 1 0 0,0 0-1 0 0,0 0 0 0 0,0 0 0 0 0,0 0 1 0 0,0 0-1 0 0,0 0 0 0 0,0-1 0 0 0,0 1 1 0 0,0 0-1 0 0,1 0 0 0 0,-1 0 0 0 0,0 0 1 0 0,0 0-1 0 0,0 0 0 0 0,0 0 0 0 0,0 0 1 0 0,0 0-1 0 0,0 0 0 0 0,1 0 1 0 0,-1 0-1 0 0,0 0 0 0 0,0 0 0 0 0,0 0 1 0 0,0 0-1 0 0,0 0 0 0 0,0 0 0 0 0,1 0 1 0 0,-1 0-1 0 0,0 0 0 0 0,0 0 0 0 0,0 0 1 0 0,0 0-1 0 0,0 0-76 0 0,2 11 7 0 0,4 18 23 0 0,-4-16 83 0 0,0 1 0 0 0,-1-1 0 0 0,0 1 0 0 0,-1-1 0 0 0,0 1 0 0 0,-1-1 0 0 0,0 1 0 0 0,-2 0-113 0 0,1 4 233 0 0,0 1 0 0 0,0 7-233 0 0,0 14 216 0 0,0-12-127 0 0,2-1 0 0 0,0 2-89 0 0,1 9 50 0 0,3 26-40 0 0,0-17-10 0 0,1 41 0 0 0,-5-74 0 0 0,1 5 0 0 0,-2-1 0 0 0,0 0 0 0 0,-2 4 0 0 0,3-20 0 0 0,0 0 0 0 0,0 0 0 0 0,0 0 0 0 0,0 0 0 0 0,0 0 0 0 0,1 0 0 0 0,-1 0 0 0 0,1 1 0 0 0,0-1 6 0 0,-1 0 0 0 0,0 1 0 0 0,1-1 0 0 0,-1 0 0 0 0,0 0 0 0 0,0 1 0 0 0,0-1 0 0 0,0 0 0 0 0,0 1-6 0 0,-5 24 21 0 0,1 0 0 0 0,2 1 1 0 0,0 9-22 0 0,2-27 3 0 0,-1 0 1 0 0,-1 1-1 0 0,-2 7-3 0 0,2-7 4 0 0,0 0-1 0 0,0 0 1 0 0,0 10-4 0 0,1-5 26 0 0,-1 0 0 0 0,-2 6-26 0 0,2-13 1 0 0,-1 11-1 0 0,1-1 0 0 0,1 1 0 0 0,0-1 0 0 0,2 1 0 0 0,1 8 0 0 0,-1-11 0 0 0,-1-1 0 0 0,-1 13 0 0 0,0-13 0 0 0,1 0 0 0 0,1 12 0 0 0,0-7 0 0 0,-2 1 0 0 0,0-1 0 0 0,-1 0 0 0 0,-2 9 0 0 0,-2 20 0 0 0,3-2 0 0 0,5 42 0 0 0,-1-17 0 0 0,-1-34 3 0 0,1 14 58 0 0,-5 19-61 0 0,2-19 61 0 0,3 40-61 0 0,0-25 67 0 0,-1-56-67 0 0,0 11 0 0 0,-1-1 0 0 0,-2 15 0 0 0,-2 23 0 0 0,0 18 0 0 0,3-61 0 0 0,1-1 0 0 0,2 17 0 0 0,-3 22 0 0 0,1 3 0 0 0,1-38 0 0 0,-1 0 0 0 0,-1 10 0 0 0,0-12-2 0 0,1 0 0 0 0,1 0-1 0 0,1 0 1 0 0,0 0-1 0 0,3 11 3 0 0,-2-15-31 0 0,-2 0-1 0 0,0 10 32 0 0,2 19 3 0 0,2 31-67 0 0,-3-67 64 0 0,0-1 0 0 0,-1 1 0 0 0,0-1 0 0 0,-1 1 0 0 0,0 3 0 0 0,1-4 0 0 0,-1 0 0 0 0,1 0 0 0 0,0 0 0 0 0,0-1 0 0 0,1 6 0 0 0,0-1-5 0 0,0 0-1 0 0,0 1 1 0 0,-1-1 0 0 0,-1 0-1 0 0,-2 11 6 0 0,0 23-37 0 0,0 26 37 0 0,-2-16 0 0 0,3-36 0 0 0,0 0 0 0 0,1 2 0 0 0,6 126 0 0 0,-6-127 0 0 0,1 6 0 0 0,5 38 0 0 0,-5-56 0 0 0,1 0 0 0 0,-2 0 0 0 0,1-1 0 0 0,-2 5 0 0 0,0 18 0 0 0,-3 93 0 0 0,2-3 0 0 0,-7 6 0 0 0,5-65 0 0 0,-3 35 0 0 0,3 23 0 0 0,6-86 6 0 0,4 21-6 0 0,-1-21-70 0 0,-1 21 70 0 0,-3-33 0 0 0,-1 0 0 0 0,2 0 0 0 0,0 0 0 0 0,2 4 0 0 0,-1-10-8 0 0,-1 1-1 0 0,-1 0 1 0 0,0 8 8 0 0,-1-9-40 0 0,1 1 1 0 0,1 0-1 0 0,1 7 40 0 0,-1-13-23 0 0,0 0-1 0 0,-1 1 1 0 0,0-1-1 0 0,-1 1 1 0 0,0 1 23 0 0,0-3-9 0 0,0 1 1 0 0,1 0-1 0 0,0-1 1 0 0,0 1-1 0 0,2 5 9 0 0,2 14 0 0 0,-2-1 0 0 0,0 1 0 0 0,-2 0 0 0 0,-1 3 0 0 0,0 20 0 0 0,3-21 0 0 0,-1-21 2 0 0,0 0 1 0 0,0 1-1 0 0,-1-1 0 0 0,-1 1 0 0 0,-1 8-2 0 0,0 11 55 0 0,-2 12-3 0 0,3-36-52 0 0,0 0 1 0 0,1 1 0 0 0,0-1 0 0 0,0 1 0 0 0,0-1 0 0 0,0 0-1 0 0,1 1 1 0 0,1 1-1 0 0,1 22 58 0 0,-3-12-50 0 0,0-1-7 0 0,0 1 0 0 0,-1 0-1 0 0,-2 12 0 0 0,1-21 9 0 0,2 0 0 0 0,-1 0 0 0 0,1 0-1 0 0,0 0 1 0 0,1 0 0 0 0,0 0 0 0 0,0 2-9 0 0,3 30 66 0 0,-9 8 4 0 0,0 2-1 0 0,7-8-1 0 0,0-32-48 0 0,-2 0 0 0 0,1 0 1 0 0,-1 1-1 0 0,-1-1 0 0 0,0 0 0 0 0,-1 6-20 0 0,0-8 12 0 0,1 1 0 0 0,1-1 0 0 0,-1 1 0 0 0,2-1 0 0 0,0 8-12 0 0,0 9 64 0 0,4 42 80 0 0,-3-55-129 0 0,-1-9-15 0 0,-1-1 1 0 0,1 1-1 0 0,-1 0 0 0 0,1 0 0 0 0,-1-1 0 0 0,0 1 0 0 0,0 1 0 0 0,0-3-305 0 0,0-1-83 0 0,0 0-11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0.395"/>
    </inkml:context>
    <inkml:brush xml:id="br0">
      <inkml:brushProperty name="width" value="0.1" units="cm"/>
      <inkml:brushProperty name="height" value="0.1" units="cm"/>
      <inkml:brushProperty name="color" value="#F6630D"/>
    </inkml:brush>
  </inkml:definitions>
  <inkml:trace contextRef="#ctx0" brushRef="#br0">9 165 2000 0 0,'-2'-1'398'0'0,"2"-1"1"0"0,-1 1-1 0 0,0-1 0 0 0,0 0 1 0 0,0 1-1 0 0,1-1 0 0 0,-1 0 1 0 0,1 1-1 0 0,-1-1 0 0 0,1 0 1 0 0,0 0-1 0 0,0 0 0 0 0,0 0-398 0 0,0-1 218 0 0,1 0 0 0 0,0 0 0 0 0,0 1 0 0 0,-1-1 0 0 0,2 0 0 0 0,-1 0 0 0 0,0 1 0 0 0,1-1 0 0 0,-1 1 0 0 0,1 0 0 0 0,0-1 0 0 0,0 1-218 0 0,4-13-43 0 0,-4 11 1501 0 0,0 4 4428 0 0,9 11-4448 0 0,-10-9-1317 0 0,1 0 1 0 0,-1 0-1 0 0,1 0 1 0 0,0 0-1 0 0,-1-1 1 0 0,1 1-1 0 0,0-1 0 0 0,0 1 1 0 0,0-1-1 0 0,0 0 1 0 0,1 0-1 0 0,-1 0 0 0 0,1 0-121 0 0,1 0 108 0 0,6 2 229 0 0,0-1 0 0 0,0-1 0 0 0,0 0 0 0 0,10 0-337 0 0,49-4 1039 0 0,-49 4-747 0 0,13-2 152 0 0,14 0-34 0 0,-35 1-291 0 0,-1 0 0 0 0,0-1 0 0 0,7-1-119 0 0,15-1 16 0 0,-26 3-2 0 0,1 0 0 0 0,-1-1 0 0 0,1 0 0 0 0,0-1-14 0 0,6 0 25 0 0,-1 0 1 0 0,1 1 0 0 0,-1 0 0 0 0,7 1-26 0 0,35-2-5 0 0,-44 0 41 0 0,0 2 0 0 0,0-1-1 0 0,0 1 1 0 0,0 1 0 0 0,0 0-1 0 0,0 0 1 0 0,0 1 0 0 0,8 3-36 0 0,-12-3 2 0 0,0 0 0 0 0,1-1 0 0 0,-1 0 0 0 0,0-1 0 0 0,7 1-2 0 0,-5-1 4 0 0,-1 1-1 0 0,1 0 1 0 0,9 2-4 0 0,-5-1 23 0 0,0 0 0 0 0,14 1-23 0 0,-5-1 7 0 0,7-1-7 0 0,0 0 0 0 0,5-3 0 0 0,15 1 0 0 0,-19 1 7 0 0,-5 1 16 0 0,1-2-1 0 0,-1 0 1 0 0,1-2-23 0 0,-15 2 8 0 0,0 0 1 0 0,0 1-1 0 0,0 0 0 0 0,0 1 1 0 0,4 1-9 0 0,27 1 11 0 0,5-2-11 0 0,-6 0 0 0 0,0-2 0 0 0,21-4 0 0 0,-43 3 0 0 0,-1 1 0 0 0,10 1 0 0 0,-9 1 0 0 0,0-2 0 0 0,7-1 0 0 0,30-3 0 0 0,0 3 0 0 0,5 2 0 0 0,-43 0 0 0 0,107 8 136 0 0,-87-7-136 0 0,32 5 0 0 0,-58-4 0 0 0,15 0 0 0 0,-1 0 0 0 0,24-3 0 0 0,-16 0 0 0 0,-5 1 0 0 0,22 0 0 0 0,-14 2 0 0 0,1-1 0 0 0,2-3 0 0 0,15 1 0 0 0,-49 1 0 0 0,30 1 0 0 0,10 1 0 0 0,-34-1 0 0 0,0-1 0 0 0,0-1 0 0 0,3 0 0 0 0,18-1 0 0 0,12 1 27 0 0,4-3-27 0 0,-3 0 91 0 0,5 2-91 0 0,60-3 64 0 0,-11 2-7 0 0,-43 0 24 0 0,46 5-81 0 0,38 4 219 0 0,28-7-219 0 0,-47 0 37 0 0,122-2 165 0 0,-101-1 292 0 0,-124 4-514 0 0,22 1-352 0 0,32-6 372 0 0,21-3 0 0 0,29-3 0 0 0,87-13 356 0 0,-180 23-341 0 0,13 1-15 0 0,-16 0-1 0 0,0-1-1 0 0,1-1 2 0 0,10-1-70 0 0,0 2 0 0 0,14 3 70 0 0,7-1-44 0 0,-16-1 44 0 0,15 1 0 0 0,18-5 0 0 0,-57 3 0 0 0,0 1 0 0 0,10 2 0 0 0,16 0 0 0 0,194-2 64 0 0,-200-3-133 0 0,-28 2 71 0 0,1 0 0 0 0,0 1-1 0 0,11 1-1 0 0,-8 0 0 0 0,0-1 0 0 0,1 0 0 0 0,-1-1 0 0 0,4-1 0 0 0,-10 1 0 0 0,-1 1 0 0 0,1 0 0 0 0,7 2 0 0 0,13 0 0 0 0,145-6 152 0 0,-162 4-136 0 0,0-1 0 0 0,0-1 0 0 0,4-1-16 0 0,-3 0 5 0 0,-1 2 1 0 0,1-1-1 0 0,4 1-5 0 0,227-5-216 0 0,-151 1 216 0 0,48 1 168 0 0,-128 4-168 0 0,0-1 0 0 0,11-3 0 0 0,-10 1 0 0 0,-1 2 0 0 0,13-1 0 0 0,160 2 0 0 0,-73-5-92 0 0,-92 4 23 0 0,19 1 62 0 0,-36 1 7 0 0,0-1 0 0 0,0 0 0 0 0,0-1 0 0 0,0 1 0 0 0,0-1 0 0 0,0 0 0 0 0,1 0 0 0 0,-2 0 0 0 0,1 0 0 0 0,0 0 0 0 0,-1 1 0 0 0,1-1 0 0 0,0 1 0 0 0,0 0 0 0 0,-1 0 0 0 0,2 1 0 0 0,0-1 0 0 0,0 1 0 0 0,0-1 0 0 0,0 1 0 0 0,0-1 0 0 0,0-1 0 0 0,1 1 0 0 0,1-1 0 0 0,9-1 0 0 0,0 1 0 0 0,0 0 0 0 0,0 1 0 0 0,3 2 0 0 0,17-1 0 0 0,72 4 0 0 0,-103-5 5 0 0,1 0 0 0 0,-1 1 0 0 0,1 0 0 0 0,5 2-5 0 0,-1-1 40 0 0,-8-2-33 0 0,-1 0-1 0 0,1 1 1 0 0,-1-1-1 0 0,0-1 1 0 0,1 1-1 0 0,-1 0 1 0 0,1 0-1 0 0,-1 0 1 0 0,0-1 0 0 0,2 0-7 0 0,11 0 42 0 0,3 5-40 0 0,-11-2-5 0 0,0-1 1 0 0,0 0-1 0 0,0 0 0 0 0,0 0 0 0 0,3 0 3 0 0,6-1-14 0 0,0 1-1 0 0,0 1 0 0 0,0 0 0 0 0,1 1 15 0 0,-14-2-1 0 0,13 2 1 0 0,8 1 0 0 0,-21-4 0 0 0,20 0 0 0 0,6 0 0 0 0,26 3 0 0 0,-16-3 0 0 0,-19 0 0 0 0,3 1 0 0 0,0-2 0 0 0,8-2 0 0 0,11 2 0 0 0,-32 1 0 0 0,0 0 0 0 0,0 0 0 0 0,0-1 0 0 0,4-1 0 0 0,1-1 5 0 0,-7 1 0 0 0,-1 0 1 0 0,1 1-1 0 0,-1 0 0 0 0,1 0 1 0 0,0 1-1 0 0,-1 0 1 0 0,1 0-1 0 0,0 0 1 0 0,4 2-6 0 0,-6-1 2 0 0,1-1 1 0 0,-1 1-1 0 0,1-1 1 0 0,-1 0-1 0 0,5-1-2 0 0,23 0-2 0 0,56 10 2 0 0,-81-9 3 0 0,0-1 0 0 0,0 1-1 0 0,0-1 1 0 0,5-1-3 0 0,-3 1 32 0 0,-5 2-64 0 0,15 5 7 0 0,-1-2 207 0 0,-15-3-91 0 0,5 3-32 0 0,7 1-61 0 0,-12-5 24 0 0,4-2-721 0 0,1 2-64 0 0,-7 0-33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0:31.202"/>
    </inkml:context>
    <inkml:brush xml:id="br0">
      <inkml:brushProperty name="width" value="0.025" units="cm"/>
      <inkml:brushProperty name="height" value="0.025" units="cm"/>
      <inkml:brushProperty name="color" value="#E71225"/>
    </inkml:brush>
  </inkml:definitions>
  <inkml:trace contextRef="#ctx0" brushRef="#br0">565 150 12888 0 0,'0'0'336'0'0,"0"0"16"0"0,0 0 0 0 0,0 0-288 0 0,0 0-64 0 0,0 0 0 0 0,0 0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3.744"/>
    </inkml:context>
    <inkml:brush xml:id="br0">
      <inkml:brushProperty name="width" value="0.025" units="cm"/>
      <inkml:brushProperty name="height" value="0.025" units="cm"/>
      <inkml:brushProperty name="color" value="#F6630D"/>
    </inkml:brush>
  </inkml:definitions>
  <inkml:trace contextRef="#ctx0" brushRef="#br0">18 1 10032 0 0,'-4'8'160'0'0,"-10"23"12426"0"0,15-30-12559 0 0,-1 1-1 0 0,0-1 1 0 0,0 0 0 0 0,0 0 0 0 0,1 0-1 0 0,-1 0 1 0 0,1 0 0 0 0,-1 0 0 0 0,1 0-1 0 0,-1 0 1 0 0,1 0 0 0 0,0 0 0 0 0,-1 0-1 0 0,1 0 1 0 0,0 0 0 0 0,0 0 0 0 0,0 0-1 0 0,0-1 1 0 0,-1 1 0 0 0,1 0 0 0 0,0-1-1 0 0,0 1 1 0 0,0-1 0 0 0,0 1 0 0 0,1-1-1 0 0,-1 1 1 0 0,0-1 0 0 0,0 0 0 0 0,0 0-1 0 0,0 1 1 0 0,0-1 0 0 0,1 0-27 0 0,4 0-1227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4.958"/>
    </inkml:context>
    <inkml:brush xml:id="br0">
      <inkml:brushProperty name="width" value="0.025" units="cm"/>
      <inkml:brushProperty name="height" value="0.025" units="cm"/>
      <inkml:brushProperty name="color" value="#F6630D"/>
    </inkml:brush>
  </inkml:definitions>
  <inkml:trace contextRef="#ctx0" brushRef="#br0">9 103 3512 0 0,'0'0'-148'0'0,"6"-8"1776"0"0,-6 7-1439 0 0,1 0 1 0 0,-1 0 0 0 0,1 0-1 0 0,-1 1 1 0 0,0-1 0 0 0,1 0-1 0 0,-1 0 1 0 0,0 0-1 0 0,0 0 1 0 0,0 0 0 0 0,0 0-1 0 0,0 0 1 0 0,0 1 0 0 0,0-1-1 0 0,0 0 1 0 0,0 0-1 0 0,0 0 1 0 0,-1 0 0 0 0,1 0-1 0 0,0 0 1 0 0,0 0 0 0 0,-1 1-1 0 0,1-1 1 0 0,-1 0-1 0 0,1 0 1 0 0,-1 0 0 0 0,0 0-190 0 0,-1-2 340 0 0,1 0 1 0 0,-1-1 0 0 0,1 1-1 0 0,-1-1 1 0 0,1 1 0 0 0,0-1-1 0 0,0 1 1 0 0,0-1 0 0 0,1 0-1 0 0,-1 0 1 0 0,1 1 0 0 0,0-4-341 0 0,1-12 3236 0 0,-2 17 137 0 0,3 11-2809 0 0,2 25-256 0 0,-4-28-66 0 0,0 1 0 0 0,1-1-1 0 0,0 0 1 0 0,0 0-1 0 0,1 0 1 0 0,-1 0-1 0 0,1 0 1 0 0,3 6-242 0 0,-4-11-36 0 0,-1 0 0 0 0,1-1 0 0 0,-1 1 1 0 0,1 0-1 0 0,-1 0 0 0 0,1 0 0 0 0,0-1 0 0 0,0 1 0 0 0,-1 0 0 0 0,1-1 1 0 0,0 1-1 0 0,0-1 0 0 0,0 1 0 0 0,0-1 0 0 0,-1 1 0 0 0,1-1 1 0 0,0 0-1 0 0,0 1 0 0 0,0-1 0 0 0,0 0 0 0 0,0 0 0 0 0,0 1 0 0 0,0-1 1 0 0,0 0-1 0 0,0 0 0 0 0,0 0 0 0 0,0 0 0 0 0,0 0 0 0 0,0-1 0 0 0,0 1 1 0 0,0 0 35 0 0,3 0-342 0 0,9 0-1098 0 0,-4 0-66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5.396"/>
    </inkml:context>
    <inkml:brush xml:id="br0">
      <inkml:brushProperty name="width" value="0.025" units="cm"/>
      <inkml:brushProperty name="height" value="0.025" units="cm"/>
      <inkml:brushProperty name="color" value="#F6630D"/>
    </inkml:brush>
  </inkml:definitions>
  <inkml:trace contextRef="#ctx0" brushRef="#br0">3 1 12504 0 0,'0'0'554'0'0,"0"0"-175"0"0,0 0 609 0 0,0 2 305 0 0,-1 3-684 0 0,0 0 1 0 0,1 0-1 0 0,-1 0 0 0 0,1 0 0 0 0,0 0 0 0 0,1 1-609 0 0,-1 22 1273 0 0,0-19-823 0 0,1 0 0 0 0,0 1 1 0 0,0-1-1 0 0,1 0 0 0 0,0 0 0 0 0,3 6-450 0 0,1-3 167 0 0,6 4-136 0 0,-12-15-9 0 0,1-1 1 0 0,0 1 0 0 0,0 0-1 0 0,0-1 1 0 0,0 1-1 0 0,0-1 1 0 0,0 0 0 0 0,0 1-1 0 0,0-1 1 0 0,0 0 0 0 0,0 1-1 0 0,0-1 1 0 0,1 0 0 0 0,-1 0-1 0 0,0 0 1 0 0,0 0 0 0 0,0 0-1 0 0,0 0 1 0 0,0 0-1 0 0,1-1-22 0 0,20-3-362 0 0,-19 3 255 0 0,-1-1 1 0 0,1 0-1 0 0,0 0 0 0 0,-1 0 0 0 0,0 0 0 0 0,1 0 0 0 0,-1 0 1 0 0,0-1-1 0 0,0 1 0 0 0,0-1 0 0 0,0 0 0 0 0,-1 1 0 0 0,1-1 1 0 0,-1 0 106 0 0,11-15-677 0 0,-7 10 399 0 0,1 1-1 0 0,-2-2 0 0 0,1 1 1 0 0,-2-1-1 0 0,1 1 0 0 0,-1-1 1 0 0,1-4 277 0 0,7-17-140 0 0,-8 22 104 0 0,-2 7 82 0 0,-1 1 41 0 0,0 0 8 0 0,0 0 288 0 0,7-3-583 0 0,-3 5 3260 0 0,2 7-2624 0 0,0 1 0 0 0,0 0-1 0 0,-1 1 1 0 0,2 5-435 0 0,-5-10 144 0 0,0 0 0 0 0,1 0 0 0 0,0-1 0 0 0,0 1 1 0 0,1-1-1 0 0,0 1 0 0 0,0-1 0 0 0,0 0 0 0 0,0-1 0 0 0,4 3-144 0 0,-7-6-26 0 0,0 0 0 0 0,0 0 0 0 0,0 0 0 0 0,1 0 0 0 0,-1 0 0 0 0,0-1-1 0 0,1 1 1 0 0,-1 0 0 0 0,1-1 0 0 0,-1 1 0 0 0,0-1 0 0 0,1 0 0 0 0,-1 1 0 0 0,1-1 0 0 0,0 0-1 0 0,-1 0 1 0 0,1 0 0 0 0,-1 0 0 0 0,1 0 0 0 0,-1 0 0 0 0,1 0 0 0 0,-1-1 0 0 0,2 1 26 0 0,2-1-122 0 0,16-5-4533 0 0,-9 3-2955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5.750"/>
    </inkml:context>
    <inkml:brush xml:id="br0">
      <inkml:brushProperty name="width" value="0.025" units="cm"/>
      <inkml:brushProperty name="height" value="0.025" units="cm"/>
      <inkml:brushProperty name="color" value="#F6630D"/>
    </inkml:brush>
  </inkml:definitions>
  <inkml:trace contextRef="#ctx0" brushRef="#br0">76 48 2400 0 0,'0'-2'-4'0'0,"1"0"0"0"0,-1 0 1 0 0,1 0-1 0 0,-1 0 0 0 0,1 0 1 0 0,0 0-1 0 0,0 0 0 0 0,0 1 0 0 0,0-1 1 0 0,0 0-1 0 0,1 0 4 0 0,-1 1 219 0 0,0-1 1 0 0,0 0-1 0 0,0 1 0 0 0,-1-1 1 0 0,1 1-1 0 0,0-1 0 0 0,0 0 1 0 0,-1 0-1 0 0,1 1 0 0 0,-1-1 1 0 0,0 0-220 0 0,0 0 2529 0 0,0 2 126 0 0,0 0-178 0 0,0 0-862 0 0,0 0-1473 0 0,0 0 0 0 0,0 0 0 0 0,0 0 0 0 0,0-1 0 0 0,-1 1 0 0 0,1 0 0 0 0,0 0 1 0 0,0 0-1 0 0,0 0 0 0 0,-1-1 0 0 0,1 1 0 0 0,0 0 0 0 0,0 0 0 0 0,0 0 0 0 0,-1 0 1 0 0,1 0-1 0 0,0 0 0 0 0,0 0 0 0 0,-1 0 0 0 0,1 0 0 0 0,0 0 0 0 0,0 0 0 0 0,-1 0 0 0 0,1 0 1 0 0,0 0-1 0 0,0 0 0 0 0,-1 0 0 0 0,1 0 0 0 0,0 0 0 0 0,0 0 0 0 0,-1 0 0 0 0,1 0-142 0 0,-8 5 700 0 0,1-1 0 0 0,-1 1 0 0 0,1 0 0 0 0,0 1-1 0 0,1 0 1 0 0,-1 0 0 0 0,1 1-700 0 0,3-4 179 0 0,0 0 1 0 0,0 1-1 0 0,1-1 0 0 0,-1 1 1 0 0,1 0-1 0 0,-1-1 1 0 0,1 1-1 0 0,1 0 0 0 0,-1 1 1 0 0,0-1-1 0 0,1 0 0 0 0,0 0 1 0 0,0 1-1 0 0,0-1 1 0 0,1 2-180 0 0,0-5 141 0 0,0 1-12 0 0,0-1-126 0 0,-1-1 1 0 0,1 1-1 0 0,0 0 0 0 0,0 0 1 0 0,0-1-1 0 0,0 1 0 0 0,1 0 1 0 0,-1 0-1 0 0,0-1 0 0 0,0 1 0 0 0,0 0 1 0 0,0 0-1 0 0,1-1 0 0 0,-1 1 1 0 0,0 0-1 0 0,1-1 0 0 0,-1 1 1 0 0,1 0-1 0 0,-1-1 0 0 0,1 1 0 0 0,-1-1 1 0 0,1 1-1 0 0,-1-1 0 0 0,1 1 1 0 0,-1-1-1 0 0,1 1 0 0 0,-1-1 1 0 0,1 0-1 0 0,0 1 0 0 0,-1-1 0 0 0,1 0 1 0 0,0 1-1 0 0,0-1 0 0 0,-1 0 1 0 0,1 0-1 0 0,0 1-3 0 0,3 0 9 0 0,8 6-9 0 0,-2-3-12 0 0,-3-5-68 0 0,0-1-1 0 0,0 1 1 0 0,0-1-1 0 0,0 0 1 0 0,0-1-1 0 0,0 1 1 0 0,0-1-1 0 0,0-1 81 0 0,19-7-584 0 0,-15 6-744 0 0,0-1 0 0 0,0 0-1 0 0,0-1 1 0 0,6-4 1328 0 0,-7 3-2071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6.098"/>
    </inkml:context>
    <inkml:brush xml:id="br0">
      <inkml:brushProperty name="width" value="0.025" units="cm"/>
      <inkml:brushProperty name="height" value="0.025" units="cm"/>
      <inkml:brushProperty name="color" value="#F6630D"/>
    </inkml:brush>
  </inkml:definitions>
  <inkml:trace contextRef="#ctx0" brushRef="#br0">3 178 1440 0 0,'0'2'616'0'0,"1"6"2319"0"0,0 0 0 0 0,1-1 0 0 0,0 1 0 0 0,0 0 0 0 0,3 5-2935 0 0,-4-10 669 0 0,-1 0 0 0 0,1 0 0 0 0,0 0 0 0 0,-1 0 0 0 0,0 0 0 0 0,1 3-669 0 0,0 6 1106 0 0,-1-12-1085 0 0,1 7 419 0 0,0 0-1 0 0,0-1 1 0 0,1 1 0 0 0,0-1 0 0 0,1 1-1 0 0,-1-1 1 0 0,3 4-440 0 0,4 11 560 0 0,-8-19-755 0 0,-1-2-106 0 0,0 0-19 0 0,3-8-2683 0 0,-1 4 2214 0 0,3-7-1114 0 0</inkml:trace>
  <inkml:trace contextRef="#ctx0" brushRef="#br0" timeOffset="1">30 1 10096 0 0,'-21'20'944'0'0,"20"-19"-476"0"0,0 1 0 0 0,0-1 0 0 0,0 0 0 0 0,1 0 0 0 0,-1 1 0 0 0,0-1 0 0 0,1 0 0 0 0,-1 1 0 0 0,1-1 0 0 0,0 1 0 0 0,-1-1 0 0 0,1 1 0 0 0,0-1 0 0 0,0 0 0 0 0,0 1 0 0 0,0-1 1 0 0,0 1-1 0 0,0-1 0 0 0,0 1 0 0 0,1 0-468 0 0,4 10 701 0 0,-3-10-584 0 0,-1 0 1 0 0,1 0-1 0 0,0 0 1 0 0,-1 0-1 0 0,1 0 1 0 0,0-1-1 0 0,0 1 0 0 0,0 0 1 0 0,0-1-1 0 0,0 0 1 0 0,1 0-1 0 0,-1 0 1 0 0,1 1-118 0 0,37 11-526 0 0,-13-5-147 0 0,8 5-1726 0 0,-18-6 263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6.431"/>
    </inkml:context>
    <inkml:brush xml:id="br0">
      <inkml:brushProperty name="width" value="0.025" units="cm"/>
      <inkml:brushProperty name="height" value="0.025" units="cm"/>
      <inkml:brushProperty name="color" value="#F6630D"/>
    </inkml:brush>
  </inkml:definitions>
  <inkml:trace contextRef="#ctx0" brushRef="#br0">152 209 4008 0 0,'1'0'13'0'0,"-1"0"0"0"0,0 0 0 0 0,0 0 0 0 0,0 0 0 0 0,0 0 0 0 0,0 0 0 0 0,1 0 0 0 0,-1 0 0 0 0,0 0 0 0 0,0-1 0 0 0,0 1 0 0 0,0 0 0 0 0,0 0 0 0 0,1 0 0 0 0,-1 0 0 0 0,0 0 0 0 0,0 0 0 0 0,0 0 0 0 0,0-1 0 0 0,0 1 0 0 0,0 0 0 0 0,0 0 0 0 0,0 0 0 0 0,0 0 0 0 0,0 0 0 0 0,1-1 0 0 0,-1 1 0 0 0,0 0 0 0 0,0 0 0 0 0,0 0 0 0 0,0 0 0 0 0,0-1 1 0 0,0 1-1 0 0,0 0-13 0 0,-1-2 645 0 0,0 0 0 0 0,0 0 1 0 0,0 0-1 0 0,0 0 1 0 0,0 1-1 0 0,0-1 1 0 0,0 0-1 0 0,0 1 1 0 0,-1-1-1 0 0,1 0 0 0 0,-1 1 1 0 0,1 0-1 0 0,-1-1 1 0 0,1 1-1 0 0,-1 0 1 0 0,0 0-1 0 0,0 0 1 0 0,0 0-1 0 0,0 0 0 0 0,-1 0-645 0 0,0 1 290 0 0,-1-1-1 0 0,0 1 0 0 0,1 1 1 0 0,-1-1-1 0 0,1 1 0 0 0,-1-1 0 0 0,1 1 1 0 0,-1 0-1 0 0,1 0 0 0 0,-1 0 0 0 0,1 1 1 0 0,0-1-1 0 0,-1 1 0 0 0,1 0 0 0 0,0 0 1 0 0,0 0-1 0 0,1 0 0 0 0,-1 1 0 0 0,0-1 1 0 0,-1 2-290 0 0,-3 6 298 0 0,0 1 0 0 0,1-1 0 0 0,0 1 0 0 0,1 1 0 0 0,0-1 0 0 0,0 1 0 0 0,1 2-298 0 0,0-3 216 0 0,3-9-186 0 0,0 1 1 0 0,0-1-1 0 0,1 0 1 0 0,-1 1 0 0 0,1-1-1 0 0,-1 0 1 0 0,1 1-1 0 0,0-1 1 0 0,0 0-1 0 0,0 1 1 0 0,0-1-1 0 0,1 0 1 0 0,-1 1 0 0 0,0-1-1 0 0,1 0 1 0 0,0 1-1 0 0,0-1 1 0 0,-1 0-1 0 0,1 0 1 0 0,1 1-31 0 0,4 8 67 0 0,-6-11-67 0 0,0 1 0 0 0,1-1 1 0 0,-1 1-1 0 0,0 0 0 0 0,0-1 1 0 0,1 1-1 0 0,-1-1 0 0 0,0 1 1 0 0,1-1-1 0 0,-1 0 0 0 0,0 1 1 0 0,1-1-1 0 0,-1 1 0 0 0,1-1 1 0 0,-1 0-1 0 0,1 1 0 0 0,-1-1 1 0 0,1 0-1 0 0,-1 1 0 0 0,1-1 1 0 0,-1 0-1 0 0,1 0 0 0 0,-1 0 1 0 0,1 1-1 0 0,-1-1 0 0 0,1 0 1 0 0,0 0-1 0 0,-1 0 0 0 0,1 0 1 0 0,-1 0-1 0 0,1 0 0 0 0,0 0 0 0 0,-1 0 1 0 0,1 0-1 0 0,-1 0 0 0 0,3-1-1 0 0,0 1-3 0 0,0 0 0 0 0,0 0 0 0 0,0 0 1 0 0,-1 0-1 0 0,1-1 0 0 0,0 1 0 0 0,0-1 0 0 0,0 0 0 0 0,0 0 0 0 0,0 0 0 0 0,0 0 0 0 0,-1-1 0 0 0,1 1 1 0 0,1-2 3 0 0,14-6-43 0 0,-15 7 5 0 0,0 0 0 0 0,1 0 1 0 0,-1 0-1 0 0,0-1 0 0 0,0 1 0 0 0,-1-1 1 0 0,1 1-1 0 0,-1-1 0 0 0,1 0 0 0 0,-1 0 0 0 0,2-3 38 0 0,2-4-274 0 0,-1 0 0 0 0,0 0-1 0 0,1-5 275 0 0,-3 5-112 0 0,-1 0 0 0 0,-1 0-1 0 0,0 0 1 0 0,0 0 0 0 0,-1 0-1 0 0,0 0 1 0 0,-1 0 0 0 0,-2-7 112 0 0,-5-11-54 0 0,1 7 30 0 0,-14-65 24 0 0,19 79 56 0 0,0 0 0 0 0,-1 0-1 0 0,0 1 1 0 0,-3-6-56 0 0,5 11 109 0 0,1 1 83 0 0,0 0 38 0 0,-3 11 252 0 0,3-3-323 0 0,0-1 1 0 0,0 0-1 0 0,1 1 0 0 0,0-1 0 0 0,0 1 1 0 0,2 6-160 0 0,3 18 384 0 0,-3-5-103 0 0,2 1-1 0 0,0-1 1 0 0,2 0-1 0 0,1 0 0 0 0,1-1 1 0 0,8 17-281 0 0,-12-34-47 0 0,0-1 1 0 0,0 0 0 0 0,0 0-1 0 0,1 0 1 0 0,3 2 46 0 0,-9-9-79 0 0,1-1 1 0 0,0 1 0 0 0,0-1-1 0 0,-1 1 1 0 0,1-1-1 0 0,0 1 1 0 0,0-1-1 0 0,0 0 1 0 0,0 1 0 0 0,-1-1-1 0 0,1 0 1 0 0,0 0-1 0 0,0 0 1 0 0,0 0 0 0 0,0 1-1 0 0,0-1 1 0 0,0 0-1 0 0,0-1 1 0 0,-1 1-1 0 0,1 0 1 0 0,0 0 0 0 0,0 0-1 0 0,0 0 1 0 0,0-1-1 0 0,0 1 1 0 0,-1 0-1 0 0,1-1 1 0 0,0 0 78 0 0,2 0-834 0 0,0-1-1 0 0,0 0 1 0 0,0 1-1 0 0,-1-1 1 0 0,1 0-1 0 0,0-2 835 0 0,3-3-7703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6.815"/>
    </inkml:context>
    <inkml:brush xml:id="br0">
      <inkml:brushProperty name="width" value="0.025" units="cm"/>
      <inkml:brushProperty name="height" value="0.025" units="cm"/>
      <inkml:brushProperty name="color" value="#F6630D"/>
    </inkml:brush>
  </inkml:definitions>
  <inkml:trace contextRef="#ctx0" brushRef="#br0">1 59 11032 0 0,'0'2'153'0'0,"0"7"150"0"0,0-5 899 0 0,0 1 1 0 0,0-1-1 0 0,0 1 1 0 0,1-1-1 0 0,0 0 1 0 0,0 2-1203 0 0,0-5 137 0 0,-1 0 1 0 0,0 0-1 0 0,1 0 1 0 0,-1 0-1 0 0,1-1 1 0 0,-1 1-1 0 0,1 0 1 0 0,-1 0-1 0 0,1 0 0 0 0,0-1 1 0 0,-1 1-1 0 0,1 0 1 0 0,0-1-1 0 0,0 1 1 0 0,-1-1-1 0 0,1 1 0 0 0,0 0 1 0 0,0-1-1 0 0,0 0 1 0 0,0 1-1 0 0,0-1 1 0 0,0 0-1 0 0,0 1 0 0 0,0-1 1 0 0,0 0-1 0 0,-1 0 1 0 0,1 0-1 0 0,0 0 1 0 0,0 0-1 0 0,1 0-137 0 0,12 2 561 0 0,-13-1-533 0 0,0-1 1 0 0,0 1-1 0 0,0-1 0 0 0,0 0 1 0 0,0 0-1 0 0,1 0 1 0 0,-1 0-1 0 0,0 0 1 0 0,0 0-1 0 0,0 0 1 0 0,1 0-1 0 0,-1 0 1 0 0,0 0-1 0 0,0-1 1 0 0,0 1-1 0 0,0 0 1 0 0,0-1-1 0 0,1 1 1 0 0,-1-1-1 0 0,0 1 1 0 0,0-1-29 0 0,6-4 101 0 0,40-27 208 0 0,-43 29-285 0 0,0 0 0 0 0,-1-1 0 0 0,1 1-1 0 0,-1-1 1 0 0,0 0 0 0 0,0 1 0 0 0,0-1 0 0 0,0-1 0 0 0,1-3-24 0 0,0 0 61 0 0,-3 6-70 0 0,0 0 0 0 0,0 1 0 0 0,-1-1 0 0 0,1 0 0 0 0,0 0 0 0 0,-1 1 0 0 0,0-1 0 0 0,1 0 0 0 0,-1-1 9 0 0,0 2-85 0 0,-2-1-13 0 0,0 1 79 0 0,0 0 0 0 0,0 0-1 0 0,0 0 1 0 0,0 0 0 0 0,-1 0-1 0 0,1 0 1 0 0,0 1 0 0 0,-1-1-1 0 0,1 1 1 0 0,0-1 0 0 0,-1 1-1 0 0,1 0 1 0 0,-1 0 0 0 0,1 0-1 0 0,0 0 1 0 0,-1 0 0 0 0,1 1-1 0 0,-1-1 1 0 0,1 1 0 0 0,0 0-1 0 0,0-1 1 0 0,-1 1 0 0 0,1 0-1 0 0,0 0 1 0 0,0 1 0 0 0,0-1-1 0 0,0 0 1 0 0,0 1 0 0 0,0-1-1 0 0,0 1 1 0 0,0 0 0 0 0,1-1-1 0 0,-1 1 1 0 0,1 0 0 0 0,-1 0-1 0 0,0 1 20 0 0,-12 15 45 0 0,11-16-20 0 0,1 1 0 0 0,0-1 1 0 0,0 1-1 0 0,0-1 0 0 0,0 1 0 0 0,0 0 0 0 0,0 0 0 0 0,1 0 0 0 0,-1 0 0 0 0,1 0 0 0 0,0 0 0 0 0,0 0 0 0 0,0 2-25 0 0,-6 29 292 0 0,0 10 119 0 0,7-42-366 0 0,-1 1 0 0 0,1 0 0 0 0,1 0 1 0 0,-1 0-1 0 0,0 0 0 0 0,1 0 0 0 0,-1 0 0 0 0,1 0 1 0 0,0-1-1 0 0,0 1 0 0 0,0 0 0 0 0,2 2-45 0 0,-3-4 127 0 0,7 9 168 0 0,-4-9-287 0 0,-1 1 0 0 0,0-1 1 0 0,1 0-1 0 0,-1 0 0 0 0,1 0 1 0 0,-1 0-1 0 0,1 0 0 0 0,-1-1 1 0 0,1 1-1 0 0,0-1 0 0 0,-1 0 1 0 0,1 0-1 0 0,1 0-8 0 0,0 0-38 0 0,0-1 1 0 0,-1 1-1 0 0,1-1 0 0 0,0-1 1 0 0,-1 1-1 0 0,1 0 0 0 0,-1-1 1 0 0,0 0-1 0 0,1 0 1 0 0,1-1 37 0 0,20-11-616 0 0,-18 11-81 0 0,-1 0 1 0 0,1-1-1 0 0,0 0 1 0 0,-1-1-1 0 0,2-2 697 0 0,7-3-2071 0 0,1-4-1025 0 0,-7 3-1887 0 0,-4 2 103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7.149"/>
    </inkml:context>
    <inkml:brush xml:id="br0">
      <inkml:brushProperty name="width" value="0.025" units="cm"/>
      <inkml:brushProperty name="height" value="0.025" units="cm"/>
      <inkml:brushProperty name="color" value="#F6630D"/>
    </inkml:brush>
  </inkml:definitions>
  <inkml:trace contextRef="#ctx0" brushRef="#br0">0 1 1504 0 0,'0'0'2385'0'0,"0"0"310"0"0,0 0 138 0 0,0 0-184 0 0,0 0-861 0 0,0 0-380 0 0,0 2-80 0 0,1 7 370 0 0,0 1 1 0 0,1 0-1 0 0,1 7-1698 0 0,4 21 2114 0 0,0-10-1039 0 0,-1-8-158 0 0,-4-13-591 0 0,-1-5-425 0 0,-1-2-94 0 0,0 0 65 0 0,0 0 242 0 0,0 0 109 0 0,0 0 22 0 0,0 0-55 0 0,0 0-248 0 0,0 0-108 0 0,1-1 85 0 0,0 1 1 0 0,0 0 0 0 0,0 0-1 0 0,0 0 1 0 0,0-1 0 0 0,0 1-1 0 0,0-1 1 0 0,0 1 0 0 0,0-1-1 0 0,0 1 1 0 0,-1-1 0 0 0,1 1-1 0 0,0-1 1 0 0,0 0 0 0 0,0 1-1 0 0,-1-1 1 0 0,1 0 0 0 0,0 0-1 0 0,-1 1 1 0 0,1-1 80 0 0,3-4-79 0 0,2-12-1209 0 0,7-21 1232 0 0,-5 23 46 0 0,-7 15 19 0 0,-1 0 0 0 0,1 0 1 0 0,0 0-1 0 0,0 0 0 0 0,0 0 1 0 0,0 0-1 0 0,0 0 0 0 0,-1 0 1 0 0,1 0-1 0 0,0 0 0 0 0,0 1 1 0 0,0-1-1 0 0,-1 0 0 0 0,2 1-9 0 0,0 0 48 0 0,1 0-1 0 0,-1 0 1 0 0,0 0-1 0 0,0 1 1 0 0,1-1-1 0 0,-1 1 1 0 0,0-1-1 0 0,0 1 1 0 0,0 0-1 0 0,-1 0 1 0 0,1 0-1 0 0,0 0 0 0 0,-1 0 1 0 0,1 0-1 0 0,-1 0 1 0 0,0 1-1 0 0,0-1 1 0 0,1 1-48 0 0,1 5 227 0 0,0 0 0 0 0,-1 1 0 0 0,0 0 0 0 0,0 5-227 0 0,1 1 293 0 0,-2-11-203 0 0,-1-3-53 0 0,1 1 0 0 0,-1 0 0 0 0,1-1 0 0 0,0 1 1 0 0,0 0-1 0 0,-1-1 0 0 0,1 1 0 0 0,0-1 0 0 0,0 1 0 0 0,0-1 0 0 0,1 1 0 0 0,-1-1 0 0 0,1 1-37 0 0,-1-1-91 0 0,0 1-1 0 0,1-1 1 0 0,-1 0-1 0 0,1 0 1 0 0,0 0-1 0 0,-1 0 1 0 0,1 0-1 0 0,0 0 1 0 0,-1 0-1 0 0,1 0 1 0 0,0-1-1 0 0,0 1 1 0 0,0-1-1 0 0,-1 1 1 0 0,1-1-1 0 0,0 0 1 0 0,0 1-1 0 0,0-1 1 0 0,0 0-1 0 0,0-1 1 0 0,0 1-1 0 0,0 0 1 0 0,0 0-1 0 0,0-1 0 0 0,-1 1 1 0 0,1-1-1 0 0,0 0 1 0 0,0 1-1 0 0,-1-1 1 0 0,2 0 91 0 0,-2 0-428 0 0,0 1-1 0 0,0-1 1 0 0,0 1-1 0 0,0-1 1 0 0,0 1 0 0 0,0-1-1 0 0,-1 0 1 0 0,1 1-1 0 0,0-1 1 0 0,0 0 0 0 0,0 0-1 0 0,-1 0 429 0 0,5-3-2215 0 0,8-4-4631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7.581"/>
    </inkml:context>
    <inkml:brush xml:id="br0">
      <inkml:brushProperty name="width" value="0.025" units="cm"/>
      <inkml:brushProperty name="height" value="0.025" units="cm"/>
      <inkml:brushProperty name="color" value="#F6630D"/>
    </inkml:brush>
  </inkml:definitions>
  <inkml:trace contextRef="#ctx0" brushRef="#br0">80 67 2880 0 0,'1'-1'127'0'0,"1"-3"453"0"0,-2 3 2298 0 0,0 1 998 0 0,-1-4 922 0 0,-1-7-1268 0 0,2 6 511 0 0,-10 7-2914 0 0,7 1-989 0 0,-1 0 1 0 0,0 0-1 0 0,1 1 1 0 0,-1 0-1 0 0,1-1 1 0 0,0 1 0 0 0,0 0-1 0 0,1 1 1 0 0,-1-1-1 0 0,1 0 1 0 0,0 1-1 0 0,0-1 1 0 0,0 2-139 0 0,-8 16 316 0 0,7-18-242 0 0,1 0-1 0 0,0 0 1 0 0,0 1 0 0 0,1 0-1 0 0,-1-1 1 0 0,1 1 0 0 0,0 0-1 0 0,0 1-73 0 0,-1 10 160 0 0,1-6 73 0 0,0 0 0 0 0,1-1 1 0 0,0 10-234 0 0,1-17 30 0 0,-1 1 1 0 0,0 0 0 0 0,1 0-1 0 0,0-1 1 0 0,0 1 0 0 0,0 0 0 0 0,0-1-1 0 0,0 1 1 0 0,0 0 0 0 0,1-1-1 0 0,-1 0 1 0 0,1 1 0 0 0,-1-1-1 0 0,1 0 1 0 0,1 1-31 0 0,-1-2 7 0 0,0 0 0 0 0,1 0-1 0 0,-1 0 1 0 0,1 0-1 0 0,-1 0 1 0 0,1-1 0 0 0,0 1-1 0 0,-1-1 1 0 0,1 0 0 0 0,0 1-1 0 0,-1-1 1 0 0,2 0-7 0 0,5-1-56 0 0,0 0 0 0 0,0 0-1 0 0,0-1 1 0 0,0 0 0 0 0,0 0 0 0 0,0-1 0 0 0,0 0-1 0 0,-1-1 1 0 0,0 0 0 0 0,8-4 56 0 0,10-9-352 0 0,0 0-1 0 0,12-13 353 0 0,-30 23-21 0 0,-2 2-49 0 0,-1 1 0 0 0,-1-2 1 0 0,1 1-1 0 0,-1 0 0 0 0,0-1 0 0 0,0 0 0 0 0,2-5 70 0 0,5-7-176 0 0,-9 15 158 0 0,-1-1-1 0 0,0 1 1 0 0,1 0 0 0 0,-2 0 0 0 0,1-1-1 0 0,0 1 1 0 0,-1 0 0 0 0,1-1-1 0 0,-1 1 1 0 0,0-1 0 0 0,0 1 0 0 0,0 0-1 0 0,-1-1 1 0 0,1 1 0 0 0,-1 0-1 0 0,0-1 1 0 0,0 1 18 0 0,0-4-7 0 0,0 5 4 0 0,1 0 0 0 0,0 0-1 0 0,-1 1 1 0 0,1-1 0 0 0,-1 0-1 0 0,0 1 1 0 0,0-1 0 0 0,1 1-1 0 0,-1-1 1 0 0,0 1 0 0 0,0-1 0 0 0,-1 1-1 0 0,1-1 1 0 0,-1 0 3 0 0,1 1 10 0 0,0 0-1 0 0,0-1 1 0 0,0 1-1 0 0,-1 0 1 0 0,1 0 0 0 0,0 0-1 0 0,-1 0 1 0 0,1 0-1 0 0,-1 0 1 0 0,1 0 0 0 0,-1 0-1 0 0,1 1 1 0 0,-1-1 0 0 0,0 1-1 0 0,1-1 1 0 0,-1 1-1 0 0,0 0 1 0 0,0-1 0 0 0,1 1-1 0 0,-1 0 1 0 0,0 0 0 0 0,1 0-1 0 0,-1 0 1 0 0,0 1-1 0 0,0-1 1 0 0,1 0 0 0 0,-1 1-1 0 0,0-1 1 0 0,1 1 0 0 0,-1-1-1 0 0,1 1 1 0 0,-1 0-1 0 0,1 0 1 0 0,-1 0 0 0 0,1 0-1 0 0,-1 1-9 0 0,-2 0 68 0 0,0 1 0 0 0,1 0 0 0 0,0 0 0 0 0,0 0 0 0 0,0 0 0 0 0,0 1 0 0 0,0-1 0 0 0,1 1 0 0 0,-1-1 0 0 0,1 1 0 0 0,0 0 0 0 0,0 0 1 0 0,0 3-69 0 0,0 0 72 0 0,0-1 0 0 0,1 1 0 0 0,0 0 0 0 0,0 0 1 0 0,1 0-1 0 0,0 0 0 0 0,0 0 0 0 0,0 0 1 0 0,1 0-1 0 0,0 0 0 0 0,1 0 0 0 0,0 0 1 0 0,0 0-1 0 0,0-1 0 0 0,1 1 0 0 0,0-1 0 0 0,0 1 1 0 0,0-1-1 0 0,1 0 0 0 0,0-1 0 0 0,0 1 1 0 0,1-1-1 0 0,-1 1 0 0 0,1-1 0 0 0,0 0 1 0 0,1-1-1 0 0,-1 0 0 0 0,1 1 0 0 0,0-2 1 0 0,0 1-1 0 0,0-1 0 0 0,0 0 0 0 0,1 0 0 0 0,4 1-72 0 0,1 0 129 0 0,0 1-183 0 0,1-1-1 0 0,0-1 0 0 0,0 0 0 0 0,0 0 0 0 0,0-1 0 0 0,4-1 55 0 0,-12-1-125 0 0,0-1 0 0 0,-1 1 0 0 0,1-1 0 0 0,-1-1 0 0 0,1 1 0 0 0,-1-1 0 0 0,1 0 0 0 0,-1 0 0 0 0,0 0 0 0 0,0 0 0 0 0,0-1 0 0 0,3-2 125 0 0,1 1-781 0 0,5-5-851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8.664"/>
    </inkml:context>
    <inkml:brush xml:id="br0">
      <inkml:brushProperty name="width" value="0.025" units="cm"/>
      <inkml:brushProperty name="height" value="0.025" units="cm"/>
      <inkml:brushProperty name="color" value="#F6630D"/>
    </inkml:brush>
  </inkml:definitions>
  <inkml:trace contextRef="#ctx0" brushRef="#br0">2 0 1000 0 0,'-1'18'6153'0'0,"1"-14"-4816"0"0,0 0 0 0 0,-1 0-1 0 0,1-1 1 0 0,1 1-1 0 0,-1 0 1 0 0,1 0-1337 0 0,3 44 4342 0 0,5-3-2393 0 0,-5-18-350 0 0,6 14-1599 0 0,-5-12 329 0 0,-4-22-262 0 0,0 0-1 0 0,0-1 1 0 0,1 1 0 0 0,-1 0 0 0 0,2-1-1 0 0,-1 0 1 0 0,3 4-67 0 0,-5-9 76 0 0,2-1-16 0 0,-1 0-59 0 0,0 0-1 0 0,0 0 0 0 0,0 0 1 0 0,0 0-1 0 0,1-1 0 0 0,-1 1 1 0 0,0-1-1 0 0,0 1 0 0 0,0-1 0 0 0,0 1 1 0 0,0-1-1 0 0,0 1 0 0 0,0-1 1 0 0,0 0-1 0 0,0 0 0 0 0,-1 0 1 0 0,1 1-1 0 0,0-1 0 0 0,0 0 1 0 0,-1 0-1 0 0,1 0 0 0 0,0 0 1 0 0,-1 0-1 0 0,1 0 0 0 0,-1 0 1 0 0,1 0-1 0 0,-1 0 0 0 0,0-1 1 0 0,1 1-1 0 0,-1 0 0 0 0,0 0 1 0 0,0 0-1 0 0,0 0 0 0 0,0-1 0 0 0,1-2 1 0 0,25-102 245 0 0,-18 71-114 0 0,-7 28 69 0 0,1-1-1 0 0,-1 1 0 0 0,2 0 1 0 0,-1 0-1 0 0,2-3-200 0 0,-3 9-192 0 0,-1 1-28 0 0,0 0 22 0 0,4 0 96 0 0,-2-1 60 0 0,-1 1 0 0 0,0 0-1 0 0,0 0 1 0 0,1 0 0 0 0,-1 0 0 0 0,0 0 0 0 0,0 0 0 0 0,0 1 0 0 0,1-1-1 0 0,-1 0 1 0 0,0 1 42 0 0,13 9-599 0 0,-5-2-1057 0 0,1-2-3401 0 0,-8-5-2218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20.838"/>
    </inkml:context>
    <inkml:brush xml:id="br0">
      <inkml:brushProperty name="width" value="0.025" units="cm"/>
      <inkml:brushProperty name="height" value="0.025" units="cm"/>
      <inkml:brushProperty name="color" value="#FF0066"/>
    </inkml:brush>
  </inkml:definitions>
  <inkml:trace contextRef="#ctx0" brushRef="#br0">831 0 6280 0 0,'0'0'277'0'0,"-14"3"-97"0"0,2 6 699 0 0,-7 7 171 0 0,-16 29 62 0 0,2 1-1 0 0,2 2 0 0 0,-17 38-1111 0 0,-19 29 662 0 0,-172 267 650 0 0,161-259-1108 0 0,-56 96 106 0 0,125-204-286 0 0,-20 38-52 0 0,-9 28 28 0 0,6-9-4050 0 0,19-44-432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9.020"/>
    </inkml:context>
    <inkml:brush xml:id="br0">
      <inkml:brushProperty name="width" value="0.025" units="cm"/>
      <inkml:brushProperty name="height" value="0.025" units="cm"/>
      <inkml:brushProperty name="color" value="#F6630D"/>
    </inkml:brush>
  </inkml:definitions>
  <inkml:trace contextRef="#ctx0" brushRef="#br0">1 0 16479 0 0,'0'0'728'0'0,"0"0"-325"0"0,0 2 404 0 0,0 10 616 0 0,2 1 0 0 0,-1-1 1 0 0,2 0-1 0 0,1 3-1423 0 0,3 18 912 0 0,-4-15-583 0 0,9 38 679 0 0,-9-48-1033 0 0,-2-7-107 0 0,-1-1-48 0 0,0 0-11 0 0,0 0-235 0 0,0 0-988 0 0,0 0-436 0 0,0 0-1146 0 0,0 0-4229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9.356"/>
    </inkml:context>
    <inkml:brush xml:id="br0">
      <inkml:brushProperty name="width" value="0.025" units="cm"/>
      <inkml:brushProperty name="height" value="0.025" units="cm"/>
      <inkml:brushProperty name="color" value="#F6630D"/>
    </inkml:brush>
  </inkml:definitions>
  <inkml:trace contextRef="#ctx0" brushRef="#br0">0 0 14344 0 0,'0'0'637'0'0,"0"0"-288"0"0,2 1 350 0 0,25 7 3161 0 0,17 3-3860 0 0,-24-7 236 0 0,38 4-378 0 0,-50-7-338 0 0,-1-1 1 0 0,1 0-1 0 0,0-1 0 0 0,6-1 480 0 0,16 0-2712 0 0,-16 2 1080 0 0</inkml:trace>
  <inkml:trace contextRef="#ctx0" brushRef="#br0" timeOffset="1">315 8 5016 0 0,'-1'2'456'0'0,"-7"9"8589"0"0,5-8-8266 0 0,0 0 0 0 0,0 1 0 0 0,1-1 0 0 0,-1 1 0 0 0,0 1-779 0 0,-2 3 867 0 0,1-3-238 0 0,1-1 1 0 0,-1 0-1 0 0,0 0 0 0 0,-1 0 0 0 0,1 0 0 0 0,-3 1-629 0 0,-19 18 441 0 0,18-12-441 0 0,6-8 0 0 0,-1 0 0 0 0,1 0 0 0 0,-1 0 0 0 0,1 0 0 0 0,-1 0 0 0 0,0 0 0 0 0,-2 0 0 0 0,3-2 0 0 0,1 1-1 0 0,0-1 0 0 0,-1 0 0 0 0,1 0 0 0 0,0 1 1 0 0,0-1-1 0 0,0 1 0 0 0,0-1 0 0 0,-1 2 1 0 0,-7 8 82 0 0,9-11-48 0 0,0 0-1 0 0,-1 0 1 0 0,1 0 0 0 0,0 0 0 0 0,0 0-1 0 0,-1 0 1 0 0,1 0 0 0 0,0 1 0 0 0,0-1-1 0 0,0 0 1 0 0,-1 0 0 0 0,1 0-1 0 0,0 0 1 0 0,0 0 0 0 0,0 1 0 0 0,0-1-1 0 0,-1 0 1 0 0,1 0 0 0 0,0 0 0 0 0,0 1-1 0 0,0-1 1 0 0,0 0 0 0 0,0 0 0 0 0,0 1-1 0 0,0-1 1 0 0,-1 0 0 0 0,1 0-1 0 0,0 1 1 0 0,0-1 0 0 0,0 0 0 0 0,0 0-1 0 0,0 0 1 0 0,0 1 0 0 0,0-1 0 0 0,0 0-1 0 0,0 0 1 0 0,1 1 0 0 0,-1-1-1 0 0,0 0 1 0 0,0 0 0 0 0,0 1 0 0 0,0-1-1 0 0,0 0 1 0 0,0 0 0 0 0,0 0 0 0 0,0 1-1 0 0,1-1 1 0 0,-1 0 0 0 0,0 0 0 0 0,0 0-1 0 0,0 1-33 0 0,13 4 213 0 0,22-2-974 0 0,-25-2 372 0 0,1 0 0 0 0,0 0 0 0 0,9 3 389 0 0,-1 4 0 0 0,-14-3 0 0 0,-3-1 0 0 0,-2-3 0 0 0,0 0 0 0 0,1 0 0 0 0,-1 0 0 0 0,0 0 0 0 0,1 0 0 0 0,-1 1 0 0 0,0-1 0 0 0,0 0 0 0 0,0 0 0 0 0,0 0 0 0 0,0 0 0 0 0,0 1 0 0 0,-1-1 0 0 0,1 0 0 0 0,0 0 0 0 0,-1 0 0 0 0,1 0 0 0 0,0 0 0 0 0,-1 1 0 0 0,-3 14 0 0 0,4-15 0 0 0,0 1 0 0 0,0-1 0 0 0,0 1 0 0 0,0-1 0 0 0,-1 1 0 0 0,1-1 0 0 0,0 0 0 0 0,-1 1 0 0 0,1-1 0 0 0,-1 0 0 0 0,0 1 0 0 0,1-1 0 0 0,-1 0 0 0 0,0 0 0 0 0,0 0 0 0 0,0 1 0 0 0,0-1 0 0 0,-1 1 0 0 0,-3 3 0 0 0,-5 5 0 0 0,5-10 0 0 0,2-1 0 0 0,0 2-84 0 0,-1 0-154 0 0,0 1 1 0 0,0-2-1 0 0,0 1 0 0 0,0 0 1 0 0,0-1-1 0 0,0 0 0 0 0,-3 0 238 0 0,0 0-1956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29.682"/>
    </inkml:context>
    <inkml:brush xml:id="br0">
      <inkml:brushProperty name="width" value="0.025" units="cm"/>
      <inkml:brushProperty name="height" value="0.025" units="cm"/>
      <inkml:brushProperty name="color" value="#F6630D"/>
    </inkml:brush>
  </inkml:definitions>
  <inkml:trace contextRef="#ctx0" brushRef="#br0">32 0 5768 0 0,'-26'14'3086'0'0,"24"-13"5"0"0,2-1 158 0 0,0 0-305 0 0,0 0-1396 0 0,-1 1-1323 0 0,1 1 0 0 0,-1-1 1 0 0,1 0-1 0 0,0 1 0 0 0,-1-1 0 0 0,1 0 1 0 0,0 1-1 0 0,0-1 0 0 0,0 0 0 0 0,0 1 0 0 0,0 0-225 0 0,1 28 1039 0 0,3 0-1 0 0,0 0 0 0 0,6 18-1038 0 0,2 14 1217 0 0,-8-30-721 0 0,2 0 0 0 0,2-1 0 0 0,1 0 0 0 0,2 4-496 0 0,-9-29-20 0 0,-1-1-1 0 0,1 0 1 0 0,-2 0-1 0 0,1 0 0 0 0,0 1 21 0 0,-1-3-18 0 0,0 0-1 0 0,0 0 0 0 0,0 0 1 0 0,1 0-1 0 0,0 0 0 0 0,-1 0 1 0 0,1 0-1 0 0,0 0 0 0 0,0-1 1 0 0,1 1-1 0 0,-1 0 0 0 0,0-1 1 0 0,2 1 18 0 0,-3-2-244 0 0,0-1-460 0 0,0 0-199 0 0,0 0-38 0 0,0 0-120 0 0,0 0-467 0 0,1-1-206 0 0,2-6-38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2:30.033"/>
    </inkml:context>
    <inkml:brush xml:id="br0">
      <inkml:brushProperty name="width" value="0.025" units="cm"/>
      <inkml:brushProperty name="height" value="0.025" units="cm"/>
      <inkml:brushProperty name="color" value="#F6630D"/>
    </inkml:brush>
  </inkml:definitions>
  <inkml:trace contextRef="#ctx0" brushRef="#br0">207 1 4328 0 0,'-3'7'3589'0'0,"-12"14"5582"0"0,-1 0-4922 0 0,-3 1-2325 0 0,10-10-1539 0 0,0 0 0 0 0,0-1 1 0 0,-2 0-1 0 0,1-1 0 0 0,-1 0 1 0 0,-4 2-386 0 0,7-6 3 0 0,0 0 0 0 0,0 1 0 0 0,0 0 1 0 0,-5 7-4 0 0,-19 16-3 0 0,32-30 3 0 0,0 1 0 0 0,0-1 0 0 0,-1 0 0 0 0,1 0 0 0 0,0 0 0 0 0,0 0 0 0 0,0 0 0 0 0,0 0 0 0 0,0 0 0 0 0,-1 0 0 0 0,1 0 0 0 0,0 0 0 0 0,0 0 0 0 0,0 1 0 0 0,0-1 0 0 0,0 0 0 0 0,0 0 0 0 0,0 0 0 0 0,0 0 0 0 0,-1 0 0 0 0,1 1 0 0 0,0-1 0 0 0,0 0 0 0 0,0 0 0 0 0,0 0 0 0 0,0 0 0 0 0,0 0 0 0 0,0 1 0 0 0,0-1 0 0 0,0 0 0 0 0,0 0 0 0 0,0 0 0 0 0,0 0 0 0 0,0 0 0 0 0,0 1 0 0 0,0-1 0 0 0,0 0 0 0 0,0 0 0 0 0,0 0 0 0 0,0 0 0 0 0,0 1 0 0 0,1-1 0 0 0,-1 0 0 0 0,0 0 0 0 0,0 0 0 0 0,0 0 0 0 0,0 0 0 0 0,0 0 0 0 0,0 1 0 0 0,0-1 0 0 0,0 0 0 0 0,1 0 0 0 0,-1 0 0 0 0,0 0 0 0 0,0 0 0 0 0,0 0 0 0 0,0 0 0 0 0,0 0 0 0 0,1 0 0 0 0,-1 0 0 0 0,0 0 0 0 0,0 0 0 0 0,0 0 0 0 0,0 0 0 0 0,0 0 0 0 0,1 0 0 0 0,-1 0 0 0 0,0 0 0 0 0,14 2 0 0 0,-10-1 0 0 0,27 9 0 0 0,-10-1 0 0 0,-10-5-180 0 0,-1 1 0 0 0,0 0 0 0 0,-1 0 1 0 0,1 1-1 0 0,8 7 180 0 0,8 4-529 0 0,-13-8-275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11.669"/>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3 0 6224 189258 40848,'0'0'0'0'0,"0"0"464"0"0,0 0 648 0 0,0 0-544 0 0,0 0-24 0 0,0 0 0 0 0,0 0 0 0 0,-1 2 0 0 0,1 2-168 0 0,-1 2 288 0 0,1 3-72 0 0,0 2-336 0 0,2 1-8 0 0,3 6 256 0 0,3 10 24 0 0,3 15-16 0 0,3 20-32 0 0,2 9-240 0 0,2 5-112 0 0,2 16 88 0 529,7 24-16 0-529,4 7-104-533 2,0-1 0-25-1,8 14 0-588-5,10 22-8 1146 4,12 18 56-1252 0,9 13-16-62-2,0-9-64 763 2,-4-19-64 551 0,1-8 0-1002 0,-5-15 0 375 4,-5-19 0-114-2,-4-18 0 44-5,-3-13 0 36 6,4 0 0-449-7,1-4 0 1110 4,-2-6 0 0 0,1 3 0-1058-3,1 4-184-56 8,-3-5 120 512-13,-1 1-1808-1262 13,-6-10 1200 1363-10,-10-17-12736 501 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20.054"/>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0 0 4512 168346 41756,'0'0'72'-5'-649,"0"0"320"8"-656,0 0 536-5 737,0 0-64 5 60,0 3-480-3 508,1 2-8 0 0,1 7 376-2-1045,3 9 0 2 1045,4 9-64 4-557,4 12-96-4 557,4 13-88 0 0,6 13-128 0 0,3 6-192 0 0,1-2-8 0 0,4 9 176 0 0,5 12-72 0 0,8 14-96-4-487,9 13 0 4 487,7 10 8 6-557,-1-5-96-6 557,-4-10 0-526 7,-6-12 8 526-7,-5-10 0 0 0,1 6 96-517-4,3 13-24-544 4,-1 0-88 508 4,-2-3-8-3-4,3 6 80 56-5,8 11-16-512 7,2-2-80 1012-2,-3-10 0 0 0,3 1 0-1196 4,4 4 32 37-8,4 4 0 653 0,-4-8 0 7 9,-7-11-96-12-5,-7-13 96 511 0,-5-10-96 0 0,2 2 80-1097-3,8 10 0 26 5,1 2-80 1071-2,-2-4 0 0 0,-2-5 0 0 0,-3-5 0 0 0,-2-4 96-546-1,-2-2-16-62 3,3 8 0-519-8,8 15-80 1 7,0 0 0 601 3,-3-5 0 525-4,-3-7 0 0 0,-3-10 0 0 0,-5-7 0-572-1,-3-8 0-31-1,-1-1-72-490 6,2 0 8 596-9,-1-3-32 497 5,-3-9-320 0 0,-7-14-488 0 0,-7-11-12528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20.799"/>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1 0 6016 169981 31447,'3'5'368'0'0,"2"4"-368"0"0,0 2 0 0 0,0 2 384 0 0,0 2 72 0 0,1 0 16 0 0,2 7 464 0 0,1 3-472 0 0,1 4 0 0 0,5 9 352 0 0,5 17-176 0 0,9 18-48 0 0,4 8-336 0 0,2 3 0 0 0,7 13 224 0 0,10 18-64 0 0,8 14-32-1124-4,2-1-216 573 4,-5-10 0 551 0,-4-11 0 0 0,-6-12-16 0 0,-4-8-8-509 1,-1-5 0 509-1,-2-2 0 0 0,0-1-56-500 1,8 10 56-633-2,8 18-72 628 4,11 15 24 505-3,9 15 192-1136-7,-1-2-80 547 12,-5-10 8-6-4,-8-12 0 71-3,-6-10-104 524 2,4 7 72-1090 1,8 14-96 51-2,0-1-8 441 559,-4-9-80-77 21,-6-11 80 134-575,-5-9-17 541-4,-3-8-63 0 0,-4-6 96 0 0,2 8-32-1073 1,0-1 32 548-2,-3-3-96 20 0,-3-4 96-28 3,-3-4-96-14-7,3 8 0 547 5,3 12 64-502 2,0-1-64 502-2,-4-4 0-498 1,-3-9 0 498-1,-4-8 0 0 0,-3-8 64-620-1,-2-6-64-74-1,-3-5 0 78 4,-1-4 0 90-2,1 4 64 526 0,3 3-64 0 0,-1-4 0 0 0,-2-6 0-505 3,-3-8 0 505-3,-4-9 0 0 0,-3-6-64-526-6,-4-8-232 526 6,-5-8-351 0 0,-6-12-8753-521 2,-3-6 2840 521-2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21.490"/>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0 1 3008 147740 34775,'1'2'0'3252'-585,"3"5"712"-140"84,2 4 96-1765 504,1 2 24-109-2,1 2 0-176 1,0 1-216-160-1,0 1-40-106-7,1 1 0-111 5,2 4 440 422 4,1 2-584-1107-3,0 0-8 517 1,3 5 416-517-1,1 1-424 0 0,0 1 0 0 0,1 0 0 0 0,1 0-192 0 0,0 2-32 0 0,0 4-16 0 0,1 2 0 0 0,1 4 0 0 0,1 3 0 0 0,2 3 0 0 0,1 5 0 0 0,3 2 64 0 0,6 15 272 0 0,10 16-48 0 0,7 17-64 0 0,7 14-24 0 0,5 12-40 0 0,-1-2-168 0 0,-5-10-104 0 0,3 2 16 0 0,4 9 24-2 609,-2-3-24 2-609,-3-9-8 0 0,-5-12 0 0 0,-5-9 15 0 0,-3-7 1 0 0,-4-6 0 0 0,5 9 0-1119-1,0 1-8 580 0,-1-4-80 13 9,-2-3 80 2-12,-1-6-80-3 6,5 8 64 19-8,2 0 0-27 11,-2-3 8 20-8,-2-5 0 515 3,-2-3 0 0 0,4 8 64-560 4,7 8-40-491-10,5 9 64 44 9,4 5 48 1007-3,-4-5-104 0 0,-7-12-104 0 0,-6-12 0 0 0,-7-10 0-505 2,2-1 0 505-2,-3-3 112-560-4,-2-6-16-14 3,-2-7-8 49 8,-2-7-88 525-7,-3-5 0-520-4,-2-5 0 14 0,-2-5-88-3 7,-3-3 88-4-5,-1-4 0 513 2,-2-1 0 0 0,0-2 0 0 0,-2-1 0 0 0,-2-4 0 0 0,-4-4-256 0 0,-3-6-192 0 0,-6-9-1111 0 0,-5-7-1 0 0,-2-2-12744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22.170"/>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0 0 3512 147863 33801,'0'0'0'3006'3,"3"3"424"-210"-6,3 3 32-1591 2,0 1 8-87 5,2 1 0-173-8,-1 2 72-167 8,5 9 560 673-2,8 10-64-333-554,7 13-120-1118 552,3 7-456 0 0,0 2-136 0 0,-4-1-24 0 0,-4-1-8 0 0,-2-1 0 0 0,-3-3 24 0 0,0-2 0 5-498,0 0 0-11-20,4 8 224 6 518,2 4-336 0 0,1 1 0 0 0,1 0 0 0 0,-1 0-16 0 0,6 11 168 0 0,1 5-176 0 0,2 0 24 0 0,0-1 8 0 0,0 0 0 0 0,-2-1 0 0 0,0 0-72 0 0,6 12 112 0 0,2 4-128 0 0,1-1 8 0 0,-2-2 0 0 0,-2-1 0 0 0,-1-3 0 0 0,0-4-32 0 0,1-4-8 0 0,-1-2 0-660-2,1 0 0 660 2,0-2 8 0 0,2 0 8 0 0,-1 1 0 0 0,0 1 0 0 0,2 0 24 0 0,-1 2 8 0 0,2 2 0 0 0,0 2-1-575 0,1 1-31-37-1,1 1-8-7-4,1 1 0-13 13,6 12 80-477-12,5 16-32 50 1195,1 2-72 547-1196,-3-6-72 13 10,-5-9 0-12-6,-4-11 0-22 3,3 3 64 533-2,1-1 0 0 0,-1-5-64-528-1,-3-4 64 528 1,-1-6-64 0 0,-4-4 0-567-3,-1-4 0-41 5,-1-2 0 103-7,-2-3 136 505 5,-1-3 16-501 4,1-1 0-11-7,-1-2 0 5 9,-3 0-152 507-6,0-1-152 0 0,-3-1 32-501-6,-1-2 8-31 8,-2-2 112 15 1,-1-6 0 517-3,-2-1 0 0 0,-1-3 0 0 0,0-2 0 0 0,3 5 64 0 0,2 6-64-502-5,0-2-88 502 5,-3-4 16 0 0,-2-6 0 0 0,-4-7-48 0 0,-2-6-8 0 0,-5-4 0 0 0,-3-5-456 0 0,-2-9-487 0 0,-3-4-14289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22.823"/>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0 0 4008 144851 32403,'1'5'64'3049'-2,"4"5"584"-97"7,1 5 120-1726-8,1 2 16-142-2,0 2 8-94 7,0 1-280-77 580,-1 0-48-202-579,2 0-16-155-6,1 1 0-556 3,2 2-176 0 0,2 2-40 0 0,3 2-8 0 0,2 1 0 0 0,3 3 16 0 0,9 10 240 4-550,3 6-240-4 550,2 3-16 0 0,0 2 0 0 0,-1 2 0 0 0,-1 2 0 0 0,1 2 8 0 0,0 3 0 0 0,0 1 0 0 0,-1 1 0 0 0,-1 1-8 0 0,0 1 0 0 0,-1 0 0 0 0,-2 0 0 0 0,1 0-56 0 0,-1 0-8 0 0,1 2-8 0 0,0 0 0 0 0,1 1-72 0 0,3-1-16 0 0,0 0 0 0 0,2-1 0 0 0,1-1 16 0 0,1 0 0 0 0,0 0 0 0 0,8 13 64 0 0,3 7-80 0 0,0 0 0 0 0,-2-2 0 0 0,-2-3-64-520 1,-3-3 0 520-1,-2-4 0 0 0,-2 0 0-558 1,1-1 64-30 0,0-1 0 588-1,1 0 0 0 0,1 1 0 0 0,0-3-64-627-2,0-2 0 27 3,0-2 0 19 0,-1-3 0 56 0,-2-1 0 525-1,-1-1 0-503-6,-2 0 0 5 8,-1-1 0 498-2,-1 1 144 0 0,0 1 16 0 0,1 2 0 0 0,-1 0 0-556 4,-1-1-160-48-7,3 7 0-621-1,1 2 0 660 9,-2-4 0 60-6,-1-3 0 505 1,-1-7 0 0 0,3 2 0-509-4,3 3 0 509 4,-2-4 0 0 0,-2-9 0-502 3,-5-8 0 502-3,-5-9 0 0 0,-2-8-176-505 0,-4-7-320 505 0,-3-14-752 0 0,-6-10 96 0 0,-8-14-24 0 0,-5-11-8 0 0,-3 0-9312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21.273"/>
    </inkml:context>
    <inkml:brush xml:id="br0">
      <inkml:brushProperty name="width" value="0.025" units="cm"/>
      <inkml:brushProperty name="height" value="0.025" units="cm"/>
      <inkml:brushProperty name="color" value="#FF0066"/>
    </inkml:brush>
  </inkml:definitions>
  <inkml:trace contextRef="#ctx0" brushRef="#br0">1225 1 6584 0 0,'0'0'169'0'0,"0"0"8"0"0,0 0 55 0 0,0 0 182 0 0,0 0 76 0 0,0 0 20 0 0,0 0 70 0 0,0 2 285 0 0,-3 4-413 0 0,0 0 1 0 0,0 0-1 0 0,-1 0 0 0 0,0-1 0 0 0,0 0 1 0 0,0 1-1 0 0,0-1 0 0 0,-2 0-452 0 0,-11 16 557 0 0,-86 113 575 0 0,-48 68-635 0 0,-6 30-497 0 0,145-213 44 0 0,-162 230 1758 0 0,81-118-1328 0 0,2-3 136 0 0,-6 23-610 0 0,50-72 30 0 0,-9 14-94 0 0,-25 61 64 0 0,44-76-174 0 0,-27 62-2540 0 0,55-116-3055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23.430"/>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0 1 2504 160604 28785,'0'0'0'0'0,"0"0"584"0"0,0 0 80 0 0,0 0 8 0 0,0 0 8 0 0,2 0-304 0 0,-1 0 232 0 0,1 0-312 0 0,2 0-176 0 0,0 0-40 0 0,-1 0-8 0 0,0 0 0 0 0,2 0-72 0 0,0 0 0 0 0,-1 0 0 0 0,2 0 64 0 0,-1 0 40 0 0,2 2 120 0 0,3 6 224 0 0,1 2-64 0 0,1 3 0 0 0,1 3 408 0 0,0 3-392 0 0,1 2 0 0 0,4 7 216 0 0,5 10-272 0 0,2 6-176 0 0,2 1 24 0 0,0 0 0 0 0,0 1 0 0 0,1 1 0 0 0,0 2-24 0 0,6 14 168 0 0,7 20 48 0 0,9 21 64-549-5,2 4-224 0 7,-4-3-64 8-2,-3-9-16 15 1,-5-10 0 24 1,4 1 128 502-2,-1-3-144 0 0,-1-7 0 0 0,-2-6 0-599 1,-2-6-64-132-7,-2-3-64 129 9,-1-4 96 602-3,-2-1-96-594 1,-1-3 64-48-3,-1-1-64 113 1,-1-1 0 529 1,0-2 0 0 0,-1 0 0 0 0,-1-2 80 0 0,0 0-80 0 0,2 7 176-501 1,2 4 64-730 0,0 2-120 52 1248,-3-7-216 681-1246,-6-8 24 498-3,-5-11 0 0 0,-4-10 72 0 0,-3-8 64-502 0,-4-7-64 502 0,-1-4 88 0 0,-1-6-168 0 0,0-3-152 0 0,0-5-560 0 0,-1-4 16 0 0,1-6-24 0 0,1-3-8 0 0,-2 1-10944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23.919"/>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1 22 3536 159698 24456,'4'-3'0'0'0,"1"-1"0"0"0,0 1 464 0 0,-1-1 56 0 0,-1 2 16 0 0,-1 1 0 0 0,0-1-24 0 0,0 0 512 0 0,-1 1 0 0 0,1 3 0 0 0,1 3-512 0 0,1 3-200 0 0,2 7 208 0 0,2 11 88 0 0,4 11 144 0 0,2 4-376 0 0,1 2-192 0 0,4 8 96 0 0,1 2-144 0 0,9 17 608 4 510,8 15-560-4 981,1 3-320-1-633,-2-5-16 2 1,5 2 96-2-191,4 4 344 1-668,0-4-136 0 0,-4-11-72-584 4,-5-9-16 0-3,-6-10 0-7-5,-4-10 0 22 1,-3-7-64 16 10,-4-6 0 32-7,-3-4 0 521 0,-2-4 0 0 0,-3-3 0 0 0,-2-4 64 0 0,-3-3-64-495-6,-1-5 64 495 6,-2-3-64 0 0,-2-3-136 0 0,0-2 32 0 0,-2-2-13936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25.375"/>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9 1 5936 165698 34108,'-1'3'0'0'0,"-1"5"576"0"0,-1 4 96 0 0,1 2 32 0 0,2 2 0 0 0,1 1-112 0 0,2 3-16 0 0,2 1-8 0 0,1 2 0 0 0,1 2-168 0 0,4 8 328 0 0,2 4-368 0 0,2 3-96 0 0,-1 2-16 0 0,1 0-8 0 0,2 9 192 0 0,3 3-256 0 0,1 0 0 0 0,1-2 0 0 0,2-1 8 0 0,4 6 184 0 0,8 8 24 0 0,7 10 40 0 0,7 10-88 0 0,-2-1-224 0 0,-2-6-8 0 0,0 4 72 0 0,-3-4-120 0 0,-4-5 0-546-7,-5-6-1 546 7,-2-6-63-503 6,1 3 0 503-6,0-1 64 0 0,0-2-64 0 0,4 8 72 0 0,1 2-72 0 0,0-1 64-544-1,4 6 0-594 2,6 7 0 50-4,6 7 0 1088 3,-3-2-64 0 0,-6-8 0 0 0,-2 0 72 0 0,-1 4 8 0 0,-3-6-80-536-4,-6-6 64-18 4,-3-7-64-5 7,-3-7 64 19-11,1 2-64-617 4,4 7 64 651 4,0 0-64 506-4,-1-5 0 0 0,2 3 64 0 0,2 5-64 0 0,-1-1 64 0 0,-2-5-64 0 0,-2-6 0-534-4,-4-7 0-37 0,-2-5 0 53 7,-1-6 0 518-3,-2-2 0-505 3,-1-3 72 505-3,0-1-72-484-4,-1 0 64 484 4,-1-1-64 0 0,0 1 64-496 0,3 7 48 496 0,3 7 80 0 0,1 1-96 0 0,-2-2-96-508 4,-2-4 64 508-4,-2-4-64 0 0,1 0 0 0 0,-3-4 0-512 1,-3-4 0-29 0,-2-5 96 39-4,-3-4-32 502 3,-3-6 32 0 0,-2-5-96 0 0,-2-5 0 0 0,-1-4 0 0 0,-1-1-64 0 0,0-2-8-497-4,-1 0-1080 497 4,1 0-127 0 0,-2-3-1361 0 0,0-1-10360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26.712"/>
    </inkml:context>
    <inkml:brush xml:id="br0">
      <inkml:brushProperty name="width" value="0.025" units="cm"/>
      <inkml:brushProperty name="height" value="0.15" units="cm"/>
      <inkml:brushProperty name="color" value="#00A0D7"/>
      <inkml:brushProperty name="inkEffects" value="pencil"/>
    </inkml:brush>
  </inkml:definitions>
  <inkml:trace contextRef="#ctx0" brushRef="#br0">165 311 8104 158221 35100,'0'0'0'0'0,"0"0"528"0"0,0 0 64 0 0,0 0 16 0 0,0 0 424 0 0,0 0-640 0 0,0 0-8 0 0,0 0 0 0 0,0 2-176 0 0,2 3-40 0 0,1 3-8 0 0,2 7 264 0 0,3 4-136 0 0,1 4 0 0 0,1 3 0 0 0,3 2-160 0 0,3 1-24 0 0,0 3-8 0 0,0 2 0 0 0,1 4 80 0 0,6 14 208 0 0,1 7-192 0 0,3 5 24 0 0,2 0 8 0 0,0-1 0 0 0,1-1 0 0 0,0-3-224 0 0,5 6 0 0 0,2 2 0 0 0,-1-2 96 0 0,-1-3-32 0 0,-3-3 0 0 0,-1-1 0 0 0,-2-2-64 0 0,4 7 0 0 0,0 1 0 0 0,0 0 0-548 3,-1-4 64 548-3,-4-2-64-3-498,-1-3 64-497 498,-2-2-64-3-3,5 5 0-4 7,2 2 0 507-4,0-3 0 0 0,5 3 0 0 0,4 1 0-578-4,0-4 0 578 4,-5-8 0 0 0,-5-9 0 0 0,-5-8 0-591-1,-3-7 0 90 6,-5-7 0 501-5,-5-6 0 0 0,-5-5 0 0 0,-4-4 0-497-5,-2-2 0 497 5,-3-4 0 0 0,-2-5 0 0 0,-5-4 0 0 0,-2-1 0 0 0,-5-4 0 0 0,-2 0 0 0 0,-2 0 0 0 0,0 0 0 0 0,0 0 0 0 0,0-1 0 0 0,-1 0 0 0 0,0 1 0 0 0,-1 1 0 0 0,2 1 0 0 0,1 1 0 0 0,3-1 0 0 0,2 0 0 0 0,1-3 0 0 0,0-2 0 0 0,-1-2 0 0 0,-4-7 0 0 0,-4-4 0 0 0,-2-3-80 0 0,-5-10 80 0 0,-7-15 0 0 0,-2-5 80 0 0,-1 0-80 0 0,-3-6 0 0 0,1 0 0 0 0,0 5 0 0 0,0-3 0 0 0,-5-5 0 0 0,2 4 0 0 0,4 6 0 0 0,2 1 0 0 0,1-4 0 0 0,5 1 0 0 0,4 6 0 0 0,1-4 0 0 0,-1-5 0 0 0,0 4 0 0 0,3 6 0 0 0,2 6 0 0 0,4 5 0 0 0,-1-3 0 0 0,0 2 0 0 0,2 3 0 0 0,0 2 0 0 0,2 2 0 0 0,1 3 0 0 0,0 3 0 0 0,-1 0 0 0 0,1 2 0 540 5,1 3 64-14-5,1 4-1-526 0,2 3 1 0 0,1 2 0 532-2,0 3-64-532 2,1 2 0 0 0,1 3 0 0 0,1 2 0 0 0,2 0 0 1051 3,0 1 0-1051-3,1 2 0 0 0,0 2 0 0 0,2 4 0 0 0,0 1 0 0 0,1 1 0 0 0,-1 0 0 0 0,0-1 0 0 0,1 2 64 0 0,0-1 0 0 0,2 6-64 0 0,2 2 0 0 0,2 5 0 0 0,0 1 0 0 0,2 2 0 0 0,2 3 0 0 0,3 1 0 0 0,0 2 0 0 0,2 3 0 0 0,0 2 0 0 0,3 11 0 0 0,8 13 0 0 0,6 17 0 0 0,8 18 0 0 0,9 17 0 0 0,3 4 0 0 0,-2-4 0 0 0,5 3 0 0 0,0-4 0 0 0,-2-9 0 0 0,3 2 0 0 0,-1-4 0 0 0,-5-7 0 0 0,-5-8 0 0 0,-4-7 0 0 0,0 4 0 0 0,2 4 0 0 0,-2-1 0 0 0,-4-8 64 0 0,2 0 64 0 0,0-3-64 0 0,-2-5-64 0 0,-2-7 64 0 0,-4-5-64 0 0,1 1 64-507-6,3 4-64 507 6,-3-2 0 0 0,-5-6 0-511 0,-3-3-240 14 0,-4-7 144 497 0,-4-6-32 0 0,-6-8-127-509 5,-5-8-9361 509-5,-4-6 2856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32.157"/>
    </inkml:context>
    <inkml:brush xml:id="br0">
      <inkml:brushProperty name="width" value="0.1" units="cm"/>
      <inkml:brushProperty name="height" value="0.1" units="cm"/>
      <inkml:brushProperty name="color" value="#00A0D7"/>
    </inkml:brush>
  </inkml:definitions>
  <inkml:trace contextRef="#ctx0" brushRef="#br0">47 0 3512 0 0,'0'0'636'0'0,"0"0"49"0"0,0 0 19 0 0,0 0-5 0 0,0 0-51 0 0,0 0-28 0 0,-2 2-4 0 0,-21 19 1006 0 0,22-19-1132 0 0,-9 6 370 0 0,10-8-413 0 0,-1 0-480 0 0,0 1 0 0 0,0-1 1 0 0,0 1-1 0 0,1-1 1 0 0,-1 1-1 0 0,0-1 1 0 0,1 1-1 0 0,-1 0 1 0 0,0-1-1 0 0,1 1 1 0 0,-1 0-1 0 0,0 0 1 0 0,1 0 32 0 0,0 4 2322 0 0,5 1 3671 0 0,-3-4-5909 0 0,0 0 0 0 0,0-1 0 0 0,0 1 0 0 0,0-1 0 0 0,0 0 0 0 0,0 0 0 0 0,1 1 0 0 0,-1-2-1 0 0,0 1 1 0 0,1 0 0 0 0,-1 0 0 0 0,1-1 0 0 0,-1 1 0 0 0,1-1 0 0 0,-1 0 0 0 0,1 1 0 0 0,-1-1 0 0 0,1-1-1 0 0,-1 1 1 0 0,2 0-84 0 0,19-1 373 0 0,38-6-125 0 0,-33 3-52 0 0,-20 3-107 0 0,-1 0-1 0 0,1 0 0 0 0,0 0 0 0 0,3 1-88 0 0,-10 0 80 0 0,18 7 1040 0 0,-8-6-1120 0 0,-1-1 0 0 0,47 0 0 0 0,-52-1 0 0 0,18 2 0 0 0,-11 2 0 0 0,23 9 0 0 0,-31-11 0 0 0,-3-1 0 0 0,27 14 0 0 0,-2-5 0 0 0,-13-4 0 0 0,0-1 0 0 0,1-1 0 0 0,0 0 0 0 0,0-1 0 0 0,0 0 0 0 0,0-1 0 0 0,0-1 0 0 0,1 0 0 0 0,-13 0 0 0 0,0-1 0 0 0,0 1 0 0 0,0 0 0 0 0,0 0 0 0 0,0 0 0 0 0,0 1 0 0 0,0-1 0 0 0,0 0 0 0 0,0 1 0 0 0,0-1 0 0 0,0 1 0 0 0,13 4 0 0 0,-12-4 0 0 0,11 6 0 0 0,-4-2 35 0 0,-9-4-22 0 0,15 17-257 0 0,-15-18-784 0 0,-3 0-397 0 0,-7-1-88 0 0,-3-6-21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35.317"/>
    </inkml:context>
    <inkml:brush xml:id="br0">
      <inkml:brushProperty name="width" value="0.1" units="cm"/>
      <inkml:brushProperty name="height" value="0.1" units="cm"/>
      <inkml:brushProperty name="color" value="#00A0D7"/>
    </inkml:brush>
  </inkml:definitions>
  <inkml:trace contextRef="#ctx0" brushRef="#br0">0 85 3008 0 0,'0'-3'498'0'0,"0"0"0"0"0,1 0 0 0 0,-1 0 1 0 0,1 1-1 0 0,0-1 0 0 0,-1 0 0 0 0,1 0 0 0 0,0 1 1 0 0,2-3-499 0 0,1-8 1297 0 0,-3 10-986 0 0,0 1-1 0 0,0-1 1 0 0,0 0 0 0 0,0 0-1 0 0,1 0 1 0 0,-1 1 0 0 0,1-1-1 0 0,-1 0 1 0 0,1 1 0 0 0,0 0-1 0 0,0-1 1 0 0,0 1 0 0 0,0 0-1 0 0,0 0 1 0 0,1 0-311 0 0,-1 1 589 0 0,-2 1-21 0 0,0 0-6 0 0,0 0-32 0 0,0 0-122 0 0,0 0-50 0 0,0 0-8 0 0,7 1 1395 0 0,30 19-464 0 0,-23-12-721 0 0,0-1 0 0 0,0 2-1 0 0,2 2-559 0 0,-11-8 142 0 0,0 0-1 0 0,0-1 1 0 0,0 1-1 0 0,1-1 0 0 0,4 2-141 0 0,-3-2 147 0 0,-1 0 0 0 0,1 1-1 0 0,-1 0 1 0 0,1 1-147 0 0,1 2 124 0 0,1-1 0 0 0,-1-1 0 0 0,1 1 1 0 0,0-1-1 0 0,1 0-124 0 0,-1 0 221 0 0,-8-3 3 0 0,1 1-50 0 0,1 0-210 0 0,0 1-1 0 0,0-1 1 0 0,1 0 0 0 0,-1 0 0 0 0,0 0 0 0 0,1 0 0 0 0,0 0 0 0 0,-1-1 0 0 0,1 1 0 0 0,0-1-1 0 0,0 0 1 0 0,0 0 0 0 0,2-1 36 0 0,-3 0 0 0 0,13 6 0 0 0,-9-4 238 0 0,0 0 0 0 0,1 0 1 0 0,-1-1-1 0 0,1 0 0 0 0,-1 0 0 0 0,5 0-238 0 0,35 3 555 0 0,-31-3-555 0 0,-12-2 0 0 0,0 1 0 0 0,0 0 0 0 0,0 0 0 0 0,-1 1 0 0 0,1-1 0 0 0,0 1 0 0 0,2 0 0 0 0,-2 0 0 0 0,-1 0 0 0 0,0-1 0 0 0,0 1 0 0 0,1-1 0 0 0,-1 0 0 0 0,0 0 0 0 0,4 0 0 0 0,22 1 0 0 0,-17-1 0 0 0,0 1 0 0 0,-1-2 0 0 0,7 0 0 0 0,-17 1 0 0 0,0-1 0 0 0,0 1 0 0 0,0 0 0 0 0,1 0 0 0 0,-1 0 0 0 0,0-1 0 0 0,0 1 0 0 0,0 0 0 0 0,0 0 0 0 0,0 0 0 0 0,0 1 0 0 0,0-1 0 0 0,0 0 0 0 0,0 0 0 0 0,0 1 0 0 0,0-1 0 0 0,1 1 0 0 0,2 0 0 0 0,18 0 0 0 0,-9-1 0 0 0,-1 1 0 0 0,0 1 0 0 0,0 0 0 0 0,0 1 0 0 0,0 0 0 0 0,0 1 0 0 0,2 1 0 0 0,23 3 0 0 0,-17-4 0 0 0,55 9 0 0 0,-18 6 0 0 0,-24-7 0 0 0,-20-7 0 0 0,0 0 0 0 0,-1 0 0 0 0,10 6 0 0 0,-16-8 0 0 0,0-1 0 0 0,0 1 0 0 0,0-2 0 0 0,0 1 0 0 0,0-1 0 0 0,5 1 0 0 0,18 5 0 0 0,-17-5 0 0 0,0 1 0 0 0,0-1 0 0 0,0-1 0 0 0,0 0 0 0 0,0-1 0 0 0,3 0 0 0 0,-1 2 0 0 0,1-1 0 0 0,3 2 0 0 0,-14-1 0 0 0,-3-1 0 0 0,0 0 0 0 0,0 0 0 0 0,0 0 0 0 0,1 0 0 0 0,-1-1 0 0 0,0 1 0 0 0,0 0 0 0 0,0-1 0 0 0,1 1 0 0 0,-1-1 0 0 0,0 1 0 0 0,1-1 0 0 0,-1 0 0 0 0,1 0 0 0 0,44 13 0 0 0,-30-8 240 0 0,-1 1 0 0 0,14 7-240 0 0,-16-8 0 0 0,-1-1 0 0 0,1 0 0 0 0,0 0 0 0 0,0-1 0 0 0,0-1 0 0 0,3 0 0 0 0,11 5-2 0 0,-20-5 18 0 0,1 0-1 0 0,-1-1 1 0 0,1 0-1 0 0,6 1-15 0 0,0-1 0 0 0,-1 0-1 0 0,1 2 1 0 0,-1 0-1 0 0,0 0 1 0 0,0 1 0 0 0,0 1-1 0 0,-1 0 1 0 0,1 0-1 0 0,3 4 1 0 0,-8-6 0 0 0,0 1 0 0 0,0-1 0 0 0,6 1 0 0 0,0 0 0 0 0,-1 0 0 0 0,0 1 0 0 0,1 1 0 0 0,-4 0 0 0 0,-6-4 0 0 0,1 0 0 0 0,-1 0 0 0 0,1-1 0 0 0,-1 1 0 0 0,1-1 0 0 0,0 0 0 0 0,-1 0 0 0 0,3 0 0 0 0,6 0 0 0 0,28 7 80 0 0,-2 2-80 0 0,-26-8-25 0 0,-11-2 22 0 0,-1 0-1 0 0,1 1 0 0 0,0-1 0 0 0,0 0 1 0 0,0 1-1 0 0,0 0 0 0 0,0-1 0 0 0,-1 1 1 0 0,1 0-1 0 0,0 0 0 0 0,-1 0 0 0 0,1 0 1 0 0,-1 0-1 0 0,2 2 4 0 0,5 1 10 0 0,0 0 0 0 0,0-1 0 0 0,1 0 0 0 0,2 1-10 0 0,21 8 13 0 0,-24-8-13 0 0,1 0 0 0 0,0 0 0 0 0,0-1 0 0 0,0-1 0 0 0,0 1 0 0 0,0-2 0 0 0,1 1 0 0 0,7-1 0 0 0,-12 0 0 0 0,0 0 0 0 0,0 0 0 0 0,-1 0 0 0 0,1 0 0 0 0,0 1 0 0 0,19 4 0 0 0,-4-3 0 0 0,14 1 0 0 0,-23-3 58 0 0,1 0 1 0 0,0 1-1 0 0,0 0-58 0 0,-6 0 17 0 0,-3-1-18 0 0,1 0 0 0 0,-1 0 0 0 0,0 1-1 0 0,1 0 1 0 0,-1-1 0 0 0,1 2 1 0 0,0 0-29 0 0,-1-1 1 0 0,1 0 0 0 0,0-1-1 0 0,-1 1 1 0 0,4 0 28 0 0,18 5-23 0 0,-3-2-3 0 0,-1 0 0 0 0,3-1 26 0 0,-2 0 0 0 0,11 0 0 0 0,6 3 0 0 0,1-1 0 0 0,-35-6 0 0 0,-1 0 0 0 0,13 6 0 0 0,5 2 0 0 0,-4 0 11 0 0,-9-4 7 0 0,1 0 0 0 0,-1 0-1 0 0,9 7-17 0 0,-9-7 0 0 0,-1 0 0 0 0,1 0 0 0 0,0-1 0 0 0,0 0 0 0 0,0-1 0 0 0,3 1 0 0 0,85 8 0 0 0,-63-9 0 0 0,5 1 0 0 0,45 16 0 0 0,46 19 0 0 0,-122-35 0 0 0,9 1 0 0 0,0 0 0 0 0,4-1 0 0 0,-3 0 0 0 0,-1 0 0 0 0,7 3 0 0 0,35 14 0 0 0,-49-17 0 0 0,-4-1 0 0 0,0 0 0 0 0,1 1 0 0 0,-1 0 0 0 0,5 3 0 0 0,0 0 0 0 0,1 0 0 0 0,-1-1 0 0 0,1 0 0 0 0,1 0 0 0 0,6 0 0 0 0,21 3 0 0 0,-40-8 0 0 0,6 2 0 0 0,0-1 0 0 0,0 0 0 0 0,1 0 0 0 0,-1-1 0 0 0,0 0 0 0 0,4-1 0 0 0,-8 1 0 0 0,73 4 11 0 0,-4 1 96 0 0,-60-5-105 0 0,0 1 1 0 0,1 0 0 0 0,-1 0-1 0 0,7 3-2 0 0,-5-3 0 0 0,-11-2 0 0 0,1 1 0 0 0,-1 0 0 0 0,0 0 0 0 0,1 0 0 0 0,-1 1 0 0 0,0-1 0 0 0,1 1 0 0 0,-1-1 0 0 0,0 1 0 0 0,2 0 0 0 0,8 2 0 0 0,0 0 0 0 0,0-1 0 0 0,1 0 0 0 0,-1-1 0 0 0,0 0 0 0 0,3-1 0 0 0,9 4 0 0 0,27 7 0 0 0,-1-3 0 0 0,-33-5 0 0 0,-11-2 0 0 0,0 0 0 0 0,1 0 0 0 0,-1 0 0 0 0,0 1 0 0 0,0 0 0 0 0,1 1 0 0 0,-5-2 0 0 0,29 11 0 0 0,1-2 0 0 0,5 1 0 0 0,65 13 0 0 0,-83-19 6 0 0,-7-1 5 0 0,1-1 1 0 0,0-1 0 0 0,0 1-1 0 0,0-2 1 0 0,7 0-12 0 0,65 8 0 0 0,-64-10 0 0 0,-1 2 0 0 0,1 0 0 0 0,0 2 0 0 0,0 0 0 0 0,-1 1 0 0 0,1 1 0 0 0,2 2 0 0 0,-18-5 0 0 0,0-1 0 0 0,1 0 0 0 0,-1 0 0 0 0,1 0 0 0 0,0-1 0 0 0,23 5 0 0 0,78 27 0 0 0,39 4 64 0 0,-103-30-64 0 0,-5-1 0 0 0,-4 2 0 0 0,24 2 0 0 0,-35-6 0 0 0,0 2 0 0 0,-1 0 0 0 0,4 2 0 0 0,-15-4 0 0 0,1-1 0 0 0,-1 0 0 0 0,1-1 0 0 0,0-1 0 0 0,10 0 0 0 0,-17 0 0 0 0,0 1 0 0 0,0 0 0 0 0,1 0 0 0 0,-1 0 0 0 0,0 0 0 0 0,1 1 0 0 0,-1 0 0 0 0,0 0 0 0 0,2 2 0 0 0,-1-1 0 0 0,0 0 0 0 0,1-1 0 0 0,-1 0 0 0 0,1 0 0 0 0,0 0 0 0 0,7 2 0 0 0,4-1 0 0 0,-15-2 0 0 0,0-1 0 0 0,1 1 0 0 0,-1-1 0 0 0,0 1 0 0 0,0 0 0 0 0,0 0 0 0 0,0 1 0 0 0,16 3 0 0 0,25 9 0 0 0,-12-7 0 0 0,-25-5 0 0 0,0-1 0 0 0,1 1 0 0 0,-1-1 0 0 0,7 0 0 0 0,1-1 0 0 0,-1 2 0 0 0,1 0 0 0 0,-1 0 0 0 0,0 2 0 0 0,4 1 0 0 0,-1-1 6 0 0,37 11 42 0 0,-23-6-37 0 0,-23-8-11 0 0,-1 0 0 0 0,0 1-1 0 0,0 0 1 0 0,3 2 0 0 0,52 21 0 0 0,-48-21 0 0 0,9 0 0 0 0,20 7 0 0 0,15 2 11 0 0,-13-2 42 0 0,-33-7-53 0 0,1 0 0 0 0,-1-2 0 0 0,12 2 0 0 0,-10-2 0 0 0,0 1 0 0 0,0 0 0 0 0,7 3 0 0 0,24 6 0 0 0,-38-10 0 0 0,0 0 0 0 0,0-1 0 0 0,1 0 0 0 0,-1 0 0 0 0,1-1 0 0 0,-1 0 0 0 0,5 0 0 0 0,-3 0 0 0 0,0 0 0 0 0,0 0 0 0 0,0 1 0 0 0,0 0 0 0 0,1 1 0 0 0,49 10 0 0 0,-28-10 0 0 0,-25-2 0 0 0,0 0 0 0 0,0 1 0 0 0,1 0 0 0 0,-1 0 0 0 0,0 0 0 0 0,2 1 0 0 0,97 26 0 0 0,-100-27 0 0 0,0 0 0 0 0,1 0 0 0 0,-1-1 0 0 0,0 1 0 0 0,2-1 0 0 0,-3 0 0 0 0,1 0 0 0 0,-1 0 0 0 0,1 0 0 0 0,-1 1 0 0 0,0 0 0 0 0,4 1 0 0 0,-5-1 0 0 0,0 0 0 0 0,1 0 0 0 0,-1 0 0 0 0,0-1 0 0 0,1 1 0 0 0,-1-1 0 0 0,0 0 0 0 0,1 0 0 0 0,1 0 0 0 0,1 0 0 0 0,0 1 0 0 0,-1 0 0 0 0,1 0 0 0 0,0 0 0 0 0,1 2 0 0 0,1-1 8 0 0,0-1 1 0 0,1 0-1 0 0,-1 0 0 0 0,0 0-8 0 0,1-1 10 0 0,-1 1 1 0 0,0 0-1 0 0,7 3-10 0 0,-11-3 0 0 0,1-1 0 0 0,-1 1 0 0 0,1-1 0 0 0,0 0 0 0 0,-1 0 0 0 0,1 0 0 0 0,20 1 0 0 0,42 15 0 0 0,-59-14 0 0 0,-1-1 0 0 0,1-1 0 0 0,0 0 0 0 0,0 0 0 0 0,-1 0 0 0 0,2-1 0 0 0,15 0 0 0 0,145 1 0 0 0,-130 3 0 0 0,-21 0 0 0 0,9 4 0 0 0,-22-5 0 0 0,1-1 0 0 0,-1 0 0 0 0,0 0 0 0 0,0 0 0 0 0,4 0 0 0 0,24 5 0 0 0,-29-6 0 0 0,15 5 0 0 0,-18-4 0 0 0,1 0 0 0 0,-1-1 0 0 0,1 1 0 0 0,0 0 0 0 0,-1-1 0 0 0,1 1 0 0 0,0-1 0 0 0,0 0 0 0 0,-1 1 0 0 0,1-1 0 0 0,0 0 0 0 0,0 0 0 0 0,1-1 0 0 0,0 1 0 0 0,-1 0 0 0 0,1 0 0 0 0,0 0 0 0 0,0 1 0 0 0,-1-1 0 0 0,1 1 0 0 0,1 0 0 0 0,27 2 64 0 0,-21-1-64 0 0,-3-2 0 0 0,0 1 0 0 0,0 1 0 0 0,0-1 0 0 0,0 1 0 0 0,6 3 0 0 0,-3-3 0 0 0,11 1 0 0 0,-14-3 0 0 0,-4 0 0 0 0,-1 0 0 0 0,1 1 0 0 0,-1-1 0 0 0,1 1 0 0 0,-1-1 0 0 0,0 1 0 0 0,1 0 0 0 0,-1 0 0 0 0,1 0 0 0 0,40 12 0 0 0,-37-11 0 0 0,0 0 0 0 0,0 0 0 0 0,0-1 0 0 0,1 0 0 0 0,-1 0 0 0 0,1 0 0 0 0,-1-1 0 0 0,2 0 0 0 0,19 2 0 0 0,-5 2 0 0 0,-8-2 0 0 0,1 1 0 0 0,13-1 0 0 0,-26-2 0 0 0,1 0 0 0 0,-1 0 0 0 0,0 0 0 0 0,1 0 0 0 0,-1 0 0 0 0,0 1 0 0 0,1-1 0 0 0,-1 1 0 0 0,1 0 0 0 0,4 1 0 0 0,13 4 0 0 0,1 3 0 0 0,5-1 0 0 0,0-1 0 0 0,-16-5 0 0 0,3 1 0 0 0,0 0 0 0 0,-6-1-354 0 0,0-1 0 0 0,0 0-1 0 0,0 0 1 0 0,0-1 0 0 0,3 0 354 0 0,-1-1-543 0 0,4 1-367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36.613"/>
    </inkml:context>
    <inkml:brush xml:id="br0">
      <inkml:brushProperty name="width" value="0.1" units="cm"/>
      <inkml:brushProperty name="height" value="0.1" units="cm"/>
      <inkml:brushProperty name="color" value="#00A0D7"/>
    </inkml:brush>
  </inkml:definitions>
  <inkml:trace contextRef="#ctx0" brushRef="#br0">159 11 3152 0 0,'0'0'197'0'0,"0"0"158"0"0,0 0 70 0 0,-2 0 14 0 0,-40 19 1207 0 0,39-16-1439 0 0,-4 0 216 0 0,6-3-242 0 0,0 0-1 0 0,-1 0 1 0 0,1 0-1 0 0,0 0 0 0 0,0-1 1 0 0,0 1-1 0 0,0-1 1 0 0,0 1-1 0 0,-1-1 0 0 0,1 1 1 0 0,0-1-1 0 0,-1 0-180 0 0,1 0 83 0 0,1 1-1 0 0,0 0-8 0 0,0 0 18 0 0,-13-11 528 0 0,12 10-521 0 0,0-1 0 0 0,0 1 0 0 0,-1 0 0 0 0,1-1 0 0 0,-1 1 0 0 0,1 0 0 0 0,-1 0 0 0 0,1 0 0 0 0,-1 0 0 0 0,0 0 0 0 0,1 0 0 0 0,-1 0 0 0 0,0 1 0 0 0,0-1 0 0 0,0 1 0 0 0,0-1-99 0 0,1 1 197 0 0,1 0 58 0 0,-6-2 151 0 0,4 3 3831 0 0,6 22-3957 0 0,-3-20-253 0 0,-1 0 1 0 0,1 0 0 0 0,0-1 0 0 0,-1 1-1 0 0,0 0 1 0 0,1 0 0 0 0,-1 0 0 0 0,0 0-1 0 0,-1 0 1 0 0,1 0 0 0 0,0-1 0 0 0,-1 1-1 0 0,0 1-27 0 0,0 7 110 0 0,2 10 74 0 0,-3 0-48 0 0,0-13-76 0 0,2 1-1 0 0,-1-1 1 0 0,1 1-1 0 0,0 0-59 0 0,0-2 37 0 0,1 0-1 0 0,0 0 0 0 0,1 1 0 0 0,0-1 0 0 0,2 4-36 0 0,3 16 147 0 0,-6-24-135 0 0,-1-1 0 0 0,1 0-1 0 0,-1 0 1 0 0,1 1-1 0 0,-1-1 1 0 0,0 0-1 0 0,0 0 1 0 0,0 1 0 0 0,0-1-1 0 0,0 0 1 0 0,-1 2-12 0 0,0 3 18 0 0,1-4-3 0 0,0-1 1 0 0,0 1-1 0 0,0-1 1 0 0,0 0 0 0 0,0 1-1 0 0,-1-1 1 0 0,1 0-1 0 0,-1 1 1 0 0,0 1-16 0 0,-1 5 20 0 0,2-7-12 0 0,0-1 1 0 0,1 1-1 0 0,-1-1 0 0 0,0 1 1 0 0,0-1-1 0 0,-1 1 1 0 0,1 0-1 0 0,0-1 0 0 0,0 1 1 0 0,-1-1-1 0 0,1 1 0 0 0,-1-1 1 0 0,1 1-1 0 0,-1-1 1 0 0,0 0-1 0 0,1 1 0 0 0,-2 0-8 0 0,-1 2 4 0 0,0 4 7 0 0,-1 9 104 0 0,3-11-97 0 0,0 1 44 0 0,0 1 0 0 0,0-1 0 0 0,1 0-1 0 0,1 0 1 0 0,-1 1-62 0 0,1 30 35 0 0,-4 0 95 0 0,2-36-118 0 0,1 0 1 0 0,0 0 0 0 0,-1-1 0 0 0,1 1-1 0 0,-1 0 1 0 0,0-1 0 0 0,1 1 0 0 0,-1 0-1 0 0,0-1 1 0 0,0 1 0 0 0,0-1-13 0 0,-4 8 104 0 0,2 1-22 0 0,3-10-79 0 0,0 1 1 0 0,0-1-1 0 0,0 1 0 0 0,0-1 0 0 0,0 1 1 0 0,0-1-1 0 0,0 1 0 0 0,0-1 0 0 0,-1 1 0 0 0,1-1 1 0 0,0 0-1 0 0,0 1 0 0 0,-1-1 0 0 0,1 1 1 0 0,0-1-1 0 0,0 0 0 0 0,-1 1 0 0 0,1-1 1 0 0,-1 0-1 0 0,1 1 0 0 0,0-1 0 0 0,-1 0 1 0 0,1 0-1 0 0,-1 1-3 0 0,-1 3 65 0 0,-1 9 8 0 0,2-12-73 0 0,1 0 0 0 0,-1-1 0 0 0,1 1 0 0 0,0-1 0 0 0,0 1 0 0 0,0 0 0 0 0,-1-1 0 0 0,1 1 0 0 0,0 0 0 0 0,0 0 0 0 0,0-1 0 0 0,0 1 0 0 0,0 0 0 0 0,0-1 0 0 0,0 1 0 0 0,0 0 0 0 0,0-1 0 0 0,0 1 0 0 0,1 0 0 0 0,-1 0 0 0 0,1 1 0 0 0,1 16 0 0 0,3-13 3 0 0,-3-3 5 0 0,-6 15 45 0 0,4 10 31 0 0,0-26-78 0 0,0 0 0 0 0,0 0-1 0 0,1 0 1 0 0,-1 0 0 0 0,1 0-1 0 0,-1-1 1 0 0,1 1 0 0 0,-1 0 0 0 0,1 0-1 0 0,0 0 1 0 0,-1-1 0 0 0,1 1-1 0 0,0 0 1 0 0,0 0-6 0 0,1 2-910 0 0,1-14 536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38.648"/>
    </inkml:context>
    <inkml:brush xml:id="br0">
      <inkml:brushProperty name="width" value="0.1" units="cm"/>
      <inkml:brushProperty name="height" value="0.1" units="cm"/>
      <inkml:brushProperty name="color" value="#00A0D7"/>
    </inkml:brush>
  </inkml:definitions>
  <inkml:trace contextRef="#ctx0" brushRef="#br0">71 1 7304 0 0,'0'0'325'0'0,"0"0"-134"0"0,0 0 233 0 0,0 0 120 0 0,0 0 28 0 0,0 0-15 0 0,-8 0 150 0 0,5 1 3797 0 0,2-1-4459 0 0,0 1 1 0 0,0 0 0 0 0,0 0 0 0 0,1-1-1 0 0,-1 1 1 0 0,0 0 0 0 0,0 0 0 0 0,1 0-1 0 0,-1 0 1 0 0,1 0 0 0 0,-1-1 0 0 0,0 1-1 0 0,1 0 1 0 0,0 1 0 0 0,-1-1 0 0 0,1 0-1 0 0,0 0 1 0 0,-1 0 0 0 0,1 0 0 0 0,0 0-1 0 0,0 0 1 0 0,0 1-46 0 0,0 0 314 0 0,-4 9 300 0 0,1 7-205 0 0,2 0 0 0 0,0 0 0 0 0,0 0 0 0 0,2 5-409 0 0,0 8 285 0 0,-1-19-170 0 0,1-1-1 0 0,0 1 0 0 0,0-1 1 0 0,1 0-1 0 0,1 0 0 0 0,0 0 0 0 0,4 8-114 0 0,10 13 315 0 0,-11-12-94 0 0,11 36 259 0 0,-16-52-440 0 0,1 1 0 0 0,0 0 0 0 0,-1 0 0 0 0,1-1 0 0 0,2 2-40 0 0,-4-4 14 0 0,1-1-1 0 0,-1 1 0 0 0,0-1 0 0 0,1 1 0 0 0,-1-1 0 0 0,0 1 0 0 0,0-1 1 0 0,0 1-1 0 0,0-1 0 0 0,0 1 0 0 0,-1-1 0 0 0,1 2-13 0 0,-1 2 34 0 0,2 10 48 0 0,-1-10-54 0 0,0 1 0 0 0,0 0-1 0 0,0 0 1 0 0,0 0 0 0 0,-1-1 0 0 0,0 1 0 0 0,-1 0-1 0 0,1 0-27 0 0,-12 39 352 0 0,12-42-279 0 0,0-1-30 0 0,2 14-15 0 0,-1 16-17 0 0,0 25 318 0 0,-9-7-189 0 0,8-46-140 0 0,0-3 1 0 0,1 0 0 0 0,-1 0-1 0 0,1 0 1 0 0,0 0 0 0 0,0 0 0 0 0,-1-1-1 0 0,1 1 1 0 0,0 0 0 0 0,0 0-1 0 0,0 0 1 0 0,0 0 0 0 0,0 0 0 0 0,0 0-1 0 0,0 0 1 0 0,0 0-1 0 0,-5 19 53 0 0,2 4 30 0 0,3-19-62 0 0,-1 3 13 0 0,-4 6-36 0 0,1 11 77 0 0,4 25 158 0 0,0-47-185 0 0,-1 0-30 0 0,0 1 1 0 0,0-1-1 0 0,0 1 0 0 0,1-1 0 0 0,0 1 0 0 0,0 0 0 0 0,0-1 0 0 0,0 1 0 0 0,1 2-18 0 0,-1 2 39 0 0,0 31 25 0 0,0-27 1 0 0,0-10-35 0 0,0 0 0 0 0,0 0 0 0 0,0 1 0 0 0,0-1 0 0 0,0 0 1 0 0,0 0-1 0 0,-1 0 0 0 0,1 0 0 0 0,-1 1-30 0 0,-6 21 369 0 0,5-11-466 0 0,3 4-53 0 0,-1-10 147 0 0,0-3 14 0 0,0 1 0 0 0,0-1 0 0 0,0 0 0 0 0,0 1 0 0 0,1-1 0 0 0,-1 0 0 0 0,1 1 1 0 0,1-1-1 0 0,-1 0 0 0 0,0 0 0 0 0,2 2-11 0 0,-2-3 20 0 0,0 1 0 0 0,0-1 0 0 0,-1 0 1 0 0,1 0-1 0 0,-1 0 0 0 0,0 0 0 0 0,0 0 0 0 0,0 3-20 0 0,0-5 0 0 0,-2 50 19 0 0,1-42 46 0 0,0 1 0 0 0,1-1 0 0 0,1 1 0 0 0,-1-1 0 0 0,3 9-65 0 0,-3 29-80 0 0,0-44 80 0 0,1 1 0 0 0,-1-1 0 0 0,1 1 0 0 0,-1 0 0 0 0,-1-1 0 0 0,1 1 0 0 0,0-1 0 0 0,-1 1 0 0 0,1 12 0 0 0,-3 27 11 0 0,10-4 53 0 0,-6-38-59 0 0,-1 0 0 0 0,1 1 1 0 0,-1-1-1 0 0,0 0 0 0 0,1 0 0 0 0,-1 0 0 0 0,0 1 1 0 0,0-1-1 0 0,0 0 0 0 0,0 0 0 0 0,0 1 0 0 0,0-1 1 0 0,0 0-1 0 0,-1 0 0 0 0,1 1-5 0 0,-1 3 29 0 0,-4 88 173 0 0,5-52-202 0 0,0-22 54 0 0,1-11-44 0 0,8 14-12 0 0,-9-21 3 0 0,1 0 0 0 0,-1 1 0 0 0,1-1 0 0 0,-1 0 0 0 0,1 0 0 0 0,-1 1 0 0 0,0-1 0 0 0,0 0 0 0 0,0 0 0 0 0,1 1 0 0 0,-1-1 0 0 0,0 0 0 0 0,-1 1-1 0 0,5 18 53 0 0,-1-13-46 0 0,-2 0 0 0 0,1 0 1 0 0,-1 1-1 0 0,0-1 0 0 0,-1 1 0 0 0,1-1 0 0 0,-1 1 0 0 0,-1-1 0 0 0,0 5-7 0 0,0-8 19 0 0,0-1 1 0 0,1 1-1 0 0,0 0 0 0 0,0 0 0 0 0,0 0 0 0 0,0 0 0 0 0,1 3-19 0 0,-1-6 10 0 0,0 67 6 0 0,0-62-16 0 0,1 0 0 0 0,0-1 0 0 0,0 1 0 0 0,0 0 0 0 0,0 0 0 0 0,2 1 0 0 0,-2-2 0 0 0,6 16 0 0 0,-5-11 0 0 0,1 11 11 0 0,-2 14 42 0 0,-5 53-53 0 0,-1-26 54 0 0,5-56-48 0 0,0-2-5 0 0,0 1-1 0 0,0 0 1 0 0,1 0 0 0 0,-1 0 0 0 0,1-1-1 0 0,1 6 0 0 0,-1-7 5 0 0,-1 0 0 0 0,0 0 0 0 0,0 0 0 0 0,0 0 0 0 0,0 0 0 0 0,0 0 0 0 0,-1 0 0 0 0,1 0 0 0 0,-1 1-5 0 0,-2 12 19 0 0,-2 46-19 0 0,-3-10 64 0 0,8-52-64 0 0,0 1 0 0 0,0 0 0 0 0,0 0 0 0 0,0-1 0 0 0,0 1 0 0 0,0 0 0 0 0,0-1 0 0 0,0 1 0 0 0,0 0 0 0 0,-1-1 0 0 0,1 1 0 0 0,0 0 0 0 0,0-1 0 0 0,-1 1 0 0 0,1 0 0 0 0,0-1 0 0 0,-1 1 0 0 0,1-1 0 0 0,-2 2 0 0 0,1 0 0 0 0,0 0 0 0 0,0 0 0 0 0,0 0 0 0 0,1 0 0 0 0,-1 0 0 0 0,0 0 0 0 0,1 0 0 0 0,-1 0 0 0 0,1 1 0 0 0,0 1 0 0 0,-14 36 0 0 0,14-37-4 0 0,0 1 1 0 0,-1-1-1 0 0,0 0 0 0 0,0 1 1 0 0,0-1-1 0 0,0 0 0 0 0,0 1 0 0 0,-1-1 1 0 0,0 2 3 0 0,1-4-4 0 0,1 0 0 0 0,-1 0 1 0 0,1 0-1 0 0,-1 0 1 0 0,1 0-1 0 0,-1 0 1 0 0,1 0-1 0 0,0 0 1 0 0,0 0-1 0 0,-1 0 0 0 0,1 1 1 0 0,0-1-1 0 0,0 1 4 0 0,0 10-10 0 0,-1 1 57 0 0,-2-2 66 0 0,-9 60-23 0 0,12-70-90 0 0,0 1 0 0 0,-1 0 0 0 0,1-1 0 0 0,-1 1 0 0 0,0 0 0 0 0,1-1 0 0 0,-1 1 0 0 0,0-1 0 0 0,-1 2 0 0 0,1-1 0 0 0,0 0 0 0 0,0 0 0 0 0,0 0 0 0 0,0 0 0 0 0,0 0 0 0 0,1 1 0 0 0,-1-1 0 0 0,1 0 0 0 0,-1 1 0 0 0,1-1 0 0 0,0 0 0 0 0,0 1 0 0 0,0-1 0 0 0,0 2 0 0 0,-8 59 0 0 0,7-25 54 0 0,0-31-83 0 0,0 1 1 0 0,0 0-1 0 0,1 0 1 0 0,1 0 0 0 0,-1 0-1 0 0,1-1 1 0 0,0 1 0 0 0,2 5 28 0 0,0 7 79 0 0,3 6 80 0 0,-4-21-201 0 0,-1 0 1 0 0,1 0 0 0 0,-2 0-1 0 0,1 0 1 0 0,0 3 41 0 0,4 36 100 0 0,-5-40-98 0 0,0 1 0 0 0,0-1 0 0 0,1 1 0 0 0,-1-1 1 0 0,1 1-1 0 0,1 1-2 0 0,-2-5 0 0 0,1 1-1 0 0,-1-1 1 0 0,0 1 0 0 0,1-1 0 0 0,-1 1 0 0 0,0-1 0 0 0,0 1-1 0 0,0 0 1 0 0,0-1 0 0 0,-1 1 0 0 0,1-1 0 0 0,0 1-1 0 0,-1-1 1 0 0,1 1 0 0 0,-1 4 0 0 0,0-1 0 0 0,1 1 0 0 0,0 0 0 0 0,0 4 0 0 0,-2 21 0 0 0,2 16 64 0 0,-4-27-64 0 0,3-19 0 0 0,1 0 1 0 0,-1 0-1 0 0,1-1 0 0 0,0 1 0 0 0,-1 0 0 0 0,1 0 0 0 0,0 0 1 0 0,0 0-1 0 0,0 0 0 0 0,0 0 0 0 0,0 0 0 0 0,0 0 0 0 0,0 0 0 0 0,0 0 1 0 0,0 0-1 0 0,0 0 0 0 0,1 1 0 0 0,-1 2 8 0 0,-2 0 5 0 0,2-3-10 0 0,-1 0-1 0 0,1-1 1 0 0,0 1-1 0 0,-1 0 1 0 0,1 0-1 0 0,0 0 1 0 0,0 0-1 0 0,-1 0 1 0 0,1 0-1 0 0,0 0 1 0 0,0 0-1 0 0,0 0 1 0 0,0 0-1 0 0,0 0 1 0 0,1 0-1 0 0,-1 0-2 0 0,-5 69-316 0 0,5-37 600 0 0,0 9-284 0 0,5 46 0 0 0,0-65-141 0 0,-4-20 111 0 0,0 0 1 0 0,0 1-1 0 0,-1-1 1 0 0,1 0-1 0 0,-1 1 1 0 0,1 1 29 0 0,-2 5-14 0 0,1 1 18 0 0,0 0 1 0 0,0 0-1 0 0,1 1 1 0 0,2 3-5 0 0,-2-4 104 0 0,-1 1 0 0 0,1 0 0 0 0,-2 9-104 0 0,0 3-6 0 0,-2 23 6 0 0,3-9 156 0 0,0-11 176 0 0,0-25-445 0 0,0-1-14 0 0,0 6 21 0 0,0 0 72 0 0,-2 6-43 0 0,-1-10-3400 0 0,3-3 2155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42.167"/>
    </inkml:context>
    <inkml:brush xml:id="br0">
      <inkml:brushProperty name="width" value="0.1" units="cm"/>
      <inkml:brushProperty name="height" value="0.1" units="cm"/>
      <inkml:brushProperty name="color" value="#00A0D7"/>
    </inkml:brush>
  </inkml:definitions>
  <inkml:trace contextRef="#ctx0" brushRef="#br0">15 68 2880 0 0,'-6'-16'4194'0'0,"5"14"-3857"0"0,0-1-1 0 0,0 1 1 0 0,0-1-1 0 0,1 1 1 0 0,-1-1-1 0 0,1 0 1 0 0,0 1-1 0 0,-1-1 1 0 0,1 0-1 0 0,0 1 1 0 0,0-1-1 0 0,1 0 1 0 0,0-1-337 0 0,-1-9 767 0 0,0 13-511 0 0,0 0 0 0 0,0 0 5 0 0,0 0 22 0 0,0 0 5 0 0,0 0 0 0 0,0 0-4 0 0,0 0-16 0 0,0 0-4 0 0,0 0 0 0 0,0 0 6 0 0,0 0 29 0 0,0 0 12 0 0,0 0 1 0 0,0 0 5 0 0,0 0 23 0 0,-3 10 901 0 0,2 12-722 0 0,1-4-88 0 0,0 0 1 0 0,1 0-1 0 0,2 3-431 0 0,1 49 1328 0 0,-2-61-1118 0 0,0 1 0 0 0,-1 0 0 0 0,0 0 0 0 0,-1 8-210 0 0,0-12 0 0 0,1 1 0 0 0,0-1-1 0 0,0 0 1 0 0,2 5 0 0 0,-1-4 4 0 0,0 0 0 0 0,-1 0 0 0 0,0 0 0 0 0,0 7-4 0 0,-1-2 84 0 0,-1-6-58 0 0,1 0 0 0 0,0 1 0 0 0,1-1 0 0 0,-1 0 0 0 0,1 0-1 0 0,1 1 1 0 0,0 1-26 0 0,3 15 0 0 0,-5-20 6 0 0,0-1 0 0 0,0 1 0 0 0,1-1 0 0 0,-1 1 0 0 0,1-1 0 0 0,0 1 0 0 0,0-1 0 0 0,0 0 0 0 0,1 3-6 0 0,0-2 5 0 0,0 0 0 0 0,0 1 0 0 0,0-1 0 0 0,0 1 0 0 0,-1-1 1 0 0,1 1-1 0 0,-1 0 0 0 0,0 0 0 0 0,0 3-5 0 0,1 2 40 0 0,-1 10 50 0 0,-1-16-62 0 0,0 0 0 0 0,0 0 0 0 0,0 0-1 0 0,0-1 1 0 0,1 1 0 0 0,-1 0 0 0 0,1 0 0 0 0,0-1-1 0 0,0 3-27 0 0,0-2 12 0 0,0-1 4 0 0,0 0 1 0 0,-1 0-1 0 0,1 0 0 0 0,-1 0 0 0 0,1 0 0 0 0,-1 1 1 0 0,0-1-1 0 0,0 0 0 0 0,0 0 0 0 0,0 0 0 0 0,-1 3-16 0 0,1 5 104 0 0,0 21-3 0 0,0-29-32 0 0,0 5 10 0 0,0 50 456 0 0,0 33-58 0 0,-8-40-286 0 0,8-43-174 0 0,0-6-13 0 0,-1 1 0 0 0,1-1-1 0 0,1 0 1 0 0,-1 1 0 0 0,0-1-1 0 0,0 1 1 0 0,1-1 0 0 0,-1 0-1 0 0,0 1 1 0 0,1-1 0 0 0,-1 0-1 0 0,1 1 1 0 0,0-1 0 0 0,-1 0 0 0 0,1 0-1 0 0,0 0 1 0 0,0 1 0 0 0,0-1-4 0 0,0 0 9 0 0,0 0 0 0 0,0 0 0 0 0,-1 0 0 0 0,1 0 0 0 0,-1 0 0 0 0,1 0 0 0 0,-1 1 0 0 0,1-1 0 0 0,-1 0 0 0 0,0 0 0 0 0,1 0 0 0 0,-1 0 0 0 0,0 1 0 0 0,0-1 0 0 0,0 0 0 0 0,0 0 0 0 0,0 1 0 0 0,0-1 0 0 0,0 0 0 0 0,-1 0-9 0 0,1 6 6 0 0,1-1-6 0 0,1 17 0 0 0,2-5 31 0 0,-3-16-27 0 0,0 1 0 0 0,0-1 0 0 0,0 0 1 0 0,-1 0-1 0 0,1 1 0 0 0,-1-1 0 0 0,0 0 0 0 0,0 1-4 0 0,0-1 6 0 0,0 0 0 0 0,0 0 1 0 0,0 0-1 0 0,0-1 0 0 0,0 1 0 0 0,1 0 0 0 0,-1 0 0 0 0,0 0 0 0 0,1 0 0 0 0,0-1 1 0 0,0 2-7 0 0,0 5 50 0 0,3 83 316 0 0,-5-88-375 0 0,1-3 11 0 0,5 16-93 0 0,-4-10 85 0 0,-1-1 1 0 0,1 1-1 0 0,-1 0 1 0 0,0-1-1 0 0,-1 1 1 0 0,1 0-1 0 0,-1-1 1 0 0,0 1 0 0 0,-1 2 5 0 0,-3 27 442 0 0,4-18-208 0 0,0-15-206 0 0,1 0 1 0 0,0 1 0 0 0,0-1 0 0 0,0 0 0 0 0,0 0 0 0 0,0 1 0 0 0,0-1-1 0 0,1 0 1 0 0,-1 2-29 0 0,2 4 0 0 0,-2 1 0 0 0,1-1 0 0 0,-1 0 0 0 0,-1 4 0 0 0,1 18 0 0 0,2-7 0 0 0,-2-18 0 0 0,0 1 0 0 0,0-1 0 0 0,1 1 0 0 0,0-1 0 0 0,0 0 0 0 0,2 3 0 0 0,-2-2 5 0 0,0-1-1 0 0,0 0 1 0 0,0 0-1 0 0,0 0 0 0 0,-1 1 1 0 0,0-1-1 0 0,0 0 1 0 0,0 1-1 0 0,-1-1 1 0 0,1 0-1 0 0,-1 0 1 0 0,-2 4-5 0 0,3-5 19 0 0,-1-1 1 0 0,1 1 0 0 0,0 0 0 0 0,0 0-1 0 0,1 0 1 0 0,-1 0 0 0 0,1-1-1 0 0,0 2-19 0 0,1 19 77 0 0,2 25-61 0 0,-1-26 3 0 0,-2 1 0 0 0,0 2-19 0 0,2-7 37 0 0,-2-14-32 0 0,0 0 1 0 0,0 0-1 0 0,0 0 0 0 0,0-1 1 0 0,-1 1-1 0 0,0 0 0 0 0,0 1-5 0 0,-1 8 19 0 0,0 0 0 0 0,-1 0-1 0 0,-1 0 1 0 0,-2 10-19 0 0,4-16 29 0 0,2-5-27 0 0,-1-1 1 0 0,0 1 0 0 0,0-1-1 0 0,0 1 1 0 0,0-1 0 0 0,0 1 0 0 0,-1-1-1 0 0,1 1 1 0 0,-1-1-3 0 0,0 1-2 0 0,-1 15 15 0 0,2-6-1 0 0,-1 1 0 0 0,-1-1 0 0 0,0 0 1 0 0,-2 6-13 0 0,1-5 4 0 0,2-11 6 0 0,1 1 0 0 0,0 0 0 0 0,0 0-1 0 0,0-1 1 0 0,0 1 0 0 0,0 0 0 0 0,1 1-10 0 0,-1-1-1 0 0,1 0 1 0 0,-1-1-1 0 0,0 1 0 0 0,0 0 1 0 0,0-1-1 0 0,0 1 0 0 0,-1 1 1 0 0,-4 40 64 0 0,4-40-54 0 0,1 1 0 0 0,-1-1 0 0 0,1 1-1 0 0,0 0 1 0 0,0-1 0 0 0,0 1 0 0 0,1 0 0 0 0,-1-1-1 0 0,1 1 1 0 0,1 1-10 0 0,3 24 41 0 0,-4 3 23 0 0,-2-12-11 0 0,0-15-38 0 0,1 0 0 0 0,0 1 1 0 0,0-1-1 0 0,1 1 0 0 0,0 2-15 0 0,0-1 34 0 0,0-1-1 0 0,-1 0 0 0 0,0 0 1 0 0,0 0-1 0 0,-1 1 0 0 0,-1 5-33 0 0,1-5 34 0 0,0 1 0 0 0,0-1 0 0 0,1 1 0 0 0,0-1 0 0 0,1 9-34 0 0,1-6 9 0 0,-1-8-9 0 0,0 1 0 0 0,-1 0 0 0 0,1-1 0 0 0,-1 1 1 0 0,0 0-1 0 0,0-1 0 0 0,0 1 0 0 0,0-1 0 0 0,-2 5 0 0 0,2-7 0 0 0,0 1 0 0 0,0-1 0 0 0,0 1 0 0 0,0-1 0 0 0,0 1 0 0 0,0-1 0 0 0,1 1-1 0 0,-1-1 1 0 0,0 1 0 0 0,1 0 0 0 0,2 12 12 0 0,1 100 233 0 0,-3-110-240 0 0,-1 1 0 0 0,1 0 0 0 0,0-1 1 0 0,0 1-1 0 0,0 0 0 0 0,1 0-5 0 0,0-1 7 0 0,-1 0 0 0 0,0 1 1 0 0,0-1-1 0 0,0 0 0 0 0,-1 1 1 0 0,1-1-8 0 0,-1 5 70 0 0,1 0 1 0 0,0 0-1 0 0,1-1 0 0 0,0 3-70 0 0,0-3-7 0 0,0 0 0 0 0,-1 0-1 0 0,0 0 1 0 0,0 2 7 0 0,-6 15-77 0 0,0 1 179 0 0,4-1 26 0 0,0-15-131 0 0,1 0 0 0 0,0 0 0 0 0,0 0 0 0 0,1 1 3 0 0,1 4 22 0 0,-1 1 0 0 0,-1-1-1 0 0,-1 1 1 0 0,-1 7-22 0 0,0 24 45 0 0,2-44-45 0 0,-4 14 3 0 0,2-9 5 0 0,0-2-3 0 0,1 1 0 0 0,0-1 1 0 0,1 0-1 0 0,-1 0 0 0 0,1 0 1 0 0,0 1-1 0 0,1-1 0 0 0,0 0 1 0 0,0 0-1 0 0,1 4-5 0 0,-1 7 0 0 0,-1-14 0 0 0,0-1 0 0 0,0 0 0 0 0,0 1 0 0 0,1-1 0 0 0,-1 1 0 0 0,0-1 0 0 0,1 1 0 0 0,0-1 0 0 0,0 2 0 0 0,2 2 6 0 0,-1 1 1 0 0,1-1-1 0 0,-1 1 0 0 0,-1-1 0 0 0,0 1 0 0 0,0 0 1 0 0,1 5-7 0 0,-2 51 69 0 0,-1-30-54 0 0,3-16-15 0 0,1 15 0 0 0,-4-4 20 0 0,0-9 12 0 0,1-1 1 0 0,1 0-1 0 0,2 11-32 0 0,-2-25 2 0 0,0-1 0 0 0,-1 0 0 0 0,0 0-1 0 0,0 0 1 0 0,0 0 0 0 0,0 1 0 0 0,0-1-1 0 0,-1 0 1 0 0,1 0 0 0 0,-1 0-1 0 0,0 0 1 0 0,0 0 0 0 0,0 1-2 0 0,-4 11 52 0 0,-3 17 12 0 0,6-28-64 0 0,1 0 0 0 0,1 1 0 0 0,-1-1 0 0 0,0 0 0 0 0,1 1 0 0 0,0-1 0 0 0,0 0 0 0 0,0 1 0 0 0,1 11 0 0 0,-2-10 0 0 0,3 4 0 0 0,4 14 0 0 0,-3-10 0 0 0,-4-11 0 0 0,0-1 0 0 0,2 2 0 0 0,-1-3 0 0 0,0 0 0 0 0,0 0 0 0 0,0 0 0 0 0,0 0 0 0 0,0 0 0 0 0,0 0 0 0 0,0 0 0 0 0,0 0 0 0 0,0-1 0 0 0,0 1 0 0 0,0 0 0 0 0,-1 0 0 0 0,1 0 0 0 0,0 0 0 0 0,-1 1 0 0 0,-2 5 0 0 0,2-6 0 0 0,0 1 0 0 0,0-1 0 0 0,0 0 0 0 0,1 1 0 0 0,-1-1 0 0 0,1 1 0 0 0,-1-1 0 0 0,1 1 0 0 0,0-1 0 0 0,-1 1 0 0 0,1-1 0 0 0,0 1 0 0 0,0-1 0 0 0,0 1 0 0 0,0-1 0 0 0,0 1 0 0 0,1 0 0 0 0,-1-1 0 0 0,0 1 0 0 0,1 0 0 0 0,0 4 8 0 0,0 1 1 0 0,0 0-1 0 0,-1-1 0 0 0,0 1 1 0 0,0 0-1 0 0,-1 5-8 0 0,0 11 14 0 0,1-7-14 0 0,0-13 0 0 0,0-1 0 0 0,0 0 0 0 0,-1 1 0 0 0,1-1 0 0 0,0 0 0 0 0,-1 0 0 0 0,0 1 0 0 0,1-1 0 0 0,-1 0 0 0 0,0 0 0 0 0,0 1 0 0 0,0-2 0 0 0,0 0 0 0 0,1 0 0 0 0,0 1 0 0 0,-1-1 0 0 0,1 0 0 0 0,-1 0 0 0 0,1 1 0 0 0,0-1 0 0 0,0 0 0 0 0,0 0 0 0 0,0 1 0 0 0,0 29 0 0 0,0-25 0 0 0,0-5 0 0 0,-1 1 0 0 0,1 0 0 0 0,1-1 0 0 0,-1 1 0 0 0,0 0 0 0 0,0 0 0 0 0,1-1 0 0 0,-1 1 0 0 0,1 0 0 0 0,-1-1 0 0 0,1 1 0 0 0,0-1 0 0 0,0 1 0 0 0,-1 0 7 0 0,1 1 0 0 0,0-1 0 0 0,-1 0 0 0 0,0 0 0 0 0,0 1 0 0 0,1-1 0 0 0,-1 0 0 0 0,0 1-7 0 0,1 15 115 0 0,0 32 359 0 0,-1-33-399 0 0,3 22-75 0 0,-4-29 0 0 0,0 0 0 0 0,0 0 0 0 0,-1 0 0 0 0,-1 1 0 0 0,3-8 0 0 0,0-1 0 0 0,0 1 0 0 0,0-1 0 0 0,1 0 0 0 0,-1 1 0 0 0,0-1 0 0 0,1 0 0 0 0,-1 1 0 0 0,1-1 0 0 0,0 1 0 0 0,3 14 0 0 0,-4 15 0 0 0,0-30-9 0 0,0-1 0 0 0,0 0 0 0 0,0 1 1 0 0,0-1-1 0 0,0 0 0 0 0,1 1 0 0 0,-1-1 0 0 0,0 0 0 0 0,1 0 0 0 0,-1 1 0 0 0,1-1 0 0 0,0 1 9 0 0,-1-1-19 0 0,0 0-1 0 0,0-1 1 0 0,0 1-1 0 0,0 0 1 0 0,0 0-1 0 0,0 0 1 0 0,0 0-1 0 0,-1-1 1 0 0,1 1-1 0 0,0 0 1 0 0,0 0-1 0 0,-1-1 1 0 0,1 1-1 0 0,-1 0 1 0 0,1 0 19 0 0,0-1-18 0 0,-1 3 36 0 0,1-1 1 0 0,0 1 0 0 0,-1-1-1 0 0,1 1 1 0 0,0-1 0 0 0,1 1-1 0 0,-1 0 1 0 0,0-1 0 0 0,1 1-1 0 0,-1-1 1 0 0,1 0 0 0 0,0 2-19 0 0,0-2 26 0 0,-1-2-18 0 0,1 1 0 0 0,-1 0 0 0 0,0 0 0 0 0,1-1 0 0 0,-1 1 0 0 0,0 0 0 0 0,0 0 0 0 0,0 0 0 0 0,1-1 0 0 0,-1 1 0 0 0,0 0 0 0 0,0 0 0 0 0,0 0 0 0 0,0 0 0 0 0,0-1 0 0 0,-1 1 0 0 0,1 0 0 0 0,0 0 0 0 0,0 0-8 0 0,-1 2 15 0 0,-3 17-15 0 0,3-18 0 0 0,0 1 0 0 0,1 0 0 0 0,-1-1 0 0 0,1 1 0 0 0,0 0 0 0 0,0-1 0 0 0,0 1 0 0 0,0 0 0 0 0,0 0 0 0 0,1 1 0 0 0,0 4 0 0 0,-4 17 0 0 0,2-15-5 0 0,3-8-12 0 0,0 3-42 0 0,-5 40-116 0 0,-6-12 439 0 0,7-25-293 0 0,2 0 0 0 0,-1 0 1 0 0,1 1-1 0 0,0-1 0 0 0,1 1 29 0 0,0 12 9 0 0,-2-13 103 0 0,-4 9-84 0 0,4-15-29 0 0,1 0 1 0 0,-1 0 0 0 0,1 0-1 0 0,-1 0 1 0 0,1 0-1 0 0,0 0 1 0 0,0 0-1 0 0,0 0 1 0 0,0 0-1 0 0,1 1 1 0 0,0 14 0 0 0,-1-14 0 0 0,1 0 0 0 0,-1 0 0 0 0,0 0 0 0 0,0 0 0 0 0,0 1 0 0 0,-1-1 0 0 0,0 3 0 0 0,0 9 0 0 0,2 10 0 0 0,0-6 0 0 0,0-16 0 0 0,-1-1 0 0 0,0 1 0 0 0,0-1 0 0 0,0 1 0 0 0,0-1 0 0 0,-1 1 0 0 0,1-1 0 0 0,-1 1 0 0 0,1-1 0 0 0,-1 2 0 0 0,-1 3 0 0 0,1-4 0 0 0,0 0 0 0 0,1 1 0 0 0,-1-1 0 0 0,1 0 0 0 0,0 1 0 0 0,0-1 0 0 0,1 2 0 0 0,-4 15 0 0 0,-7 9 0 0 0,10-19 0 0 0,4 1 0 0 0,-4-1 0 0 0,-2 20 0 0 0,2-28 0 0 0,0-1 0 0 0,0 1 0 0 0,0 0 0 0 0,0-1 0 0 0,0 1 0 0 0,0 0 0 0 0,0 0 0 0 0,0-1 0 0 0,1 1 0 0 0,0 1 0 0 0,-1 0 0 0 0,0 0 0 0 0,-1 0 0 0 0,1 0 0 0 0,-1 1 0 0 0,1-1 0 0 0,-2 3 0 0 0,1 2 0 0 0,2-7 0 0 0,-1 1 0 0 0,0 0 0 0 0,-1 0 0 0 0,1 0 0 0 0,0 0 0 0 0,-1-1 0 0 0,1 1 0 0 0,-1 0 0 0 0,0 1 0 0 0,0 5 0 0 0,-2 8 0 0 0,-2 12 0 0 0,3-19 0 0 0,0-3 0 0 0,1 1 0 0 0,-1-1 0 0 0,1 1 0 0 0,1-1 0 0 0,-1 2 0 0 0,1 24 0 0 0,0-32 0 0 0,0 4 0 0 0,0 1 0 0 0,0-1 0 0 0,1 0 0 0 0,-1 0 0 0 0,2 4 0 0 0,-2 0 0 0 0,-1-7 0 0 0,1 1 0 0 0,-1 0 0 0 0,1-1 0 0 0,0 1 0 0 0,0 0 0 0 0,-1-1 0 0 0,1 1 0 0 0,0 0 0 0 0,1 0 0 0 0,-1-1 0 0 0,0 1 0 0 0,0 0 0 0 0,1-1 0 0 0,-1 1 0 0 0,1 0 0 0 0,-1-1 0 0 0,1 2 0 0 0,0 0 0 0 0,0 0 0 0 0,0 0 0 0 0,0 0 0 0 0,-1-1 0 0 0,0 1 0 0 0,0 0 0 0 0,1 0 0 0 0,-2 2 0 0 0,1 15 0 0 0,0-7 0 0 0,-1-1 0 0 0,2 0 0 0 0,0 1 0 0 0,2 9 0 0 0,-2-17 0 0 0,0 0 0 0 0,-1 0 0 0 0,0 0 0 0 0,0 0 0 0 0,0 0 0 0 0,0 0 0 0 0,-2 3 0 0 0,-1 1-15 0 0,1-2 18 0 0,1-1-1 0 0,0 1 0 0 0,0 0 0 0 0,0 0 0 0 0,1 0 0 0 0,0 2-2 0 0,-2 21 18 0 0,-2-10-18 0 0,2-16 0 0 0,1 0 0 0 0,1 1 0 0 0,-1-1 0 0 0,0 1 0 0 0,1-1 0 0 0,0 1 0 0 0,0-1 0 0 0,1 1 0 0 0,-1-1 0 0 0,1 4 0 0 0,0 0 0 0 0,0 0 0 0 0,2 2 0 0 0,-2-2-65 0 0,-1-7-278 0 0,0-1-133 0 0,0 0-32 0 0,5-15-1607 0 0,-2 6 1426 0 0,2-10-531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3:47.488"/>
    </inkml:context>
    <inkml:brush xml:id="br0">
      <inkml:brushProperty name="width" value="0.1" units="cm"/>
      <inkml:brushProperty name="height" value="0.1" units="cm"/>
      <inkml:brushProperty name="color" value="#00A0D7"/>
    </inkml:brush>
  </inkml:definitions>
  <inkml:trace contextRef="#ctx0" brushRef="#br0">141 32 6280 0 0,'-8'3'373'0'0,"5"-1"-335"0"0,-1 0-1 0 0,1-1 1 0 0,-1 1-1 0 0,0-1 1 0 0,1 0-1 0 0,-1 0 0 0 0,0-1 1 0 0,0 1-1 0 0,-2 0-37 0 0,-37 7 1391 0 0,41-8-1276 0 0,-3 0 83 0 0,4 0-110 0 0,0-1 1 0 0,0 1-1 0 0,0 0 0 0 0,0 0 1 0 0,0 0-1 0 0,0 0 0 0 0,0 0 1 0 0,0 0-1 0 0,0 1 0 0 0,0-1 1 0 0,0 0-1 0 0,0 0 0 0 0,0 1-88 0 0,-21 12 3885 0 0,19-12-3692 0 0,1 0-15 0 0,2 0-83 0 0,-2 1-8 0 0,1-2 30 0 0,1 0-4 0 0,0 0-7 0 0,0 0 7 0 0,0 0 38 0 0,0 0 10 0 0,0 0 6 0 0,0 0-1 0 0,0 0-6 0 0,0 0-6 0 0,0 0-2 0 0,0 0-2 0 0,0 0-4 0 0,0 0-2 0 0,0 0-1 0 0,0 0 1 0 0,0 0 0 0 0,0 0 0 0 0,0 0 0 0 0,0 0 3 0 0,0 0 10 0 0,0 0 3 0 0,26 17 879 0 0,-24-17-1017 0 0,0 1 0 0 0,0-1 0 0 0,-1 1 0 0 0,1-1 0 0 0,0 1 0 0 0,0-1 0 0 0,0 0 0 0 0,0 0 0 0 0,1 0-22 0 0,-2 0 11 0 0,1 0 89 0 0,0 0-17 0 0,19-1 214 0 0,0-1 1 0 0,19-4-298 0 0,-21 1 343 0 0,-15 4-320 0 0,0 0-1 0 0,0 0 1 0 0,0 0-1 0 0,0 0 1 0 0,0 1-1 0 0,1-1-22 0 0,-5 2-2 0 0,0-1 0 0 0,1 0-1 0 0,-1 0 1 0 0,1 0 0 0 0,-1 0-1 0 0,0 0 1 0 0,1 0 0 0 0,-1 0-1 0 0,0-1 1 0 0,1 1-1 0 0,-1 0 1 0 0,1 0 0 0 0,-1 0-1 0 0,0 0 1 0 0,1 0 0 0 0,-1 0-1 0 0,0-1 1 0 0,1 1 0 0 0,-1 0-1 0 0,0 0 1 0 0,1-1 0 0 0,-1 1 2 0 0,6-2 157 0 0,17 4 149 0 0,20 11-54 0 0,-38-13-248 0 0,-2 0 1 0 0,1 0 1 0 0,0 0-1 0 0,0 0 1 0 0,0 1 0 0 0,0-1-1 0 0,0 1 1 0 0,0 0-1 0 0,0 0 1 0 0,1 1-6 0 0,-1-1 8 0 0,14 1 48 0 0,12-2 45 0 0,-8 5 6 0 0,-21-5-107 0 0,0 0 0 0 0,0-1 1 0 0,0 1-1 0 0,0 0 1 0 0,1 0-1 0 0,-1 0 0 0 0,0 1 1 0 0,0-1-1 0 0,0 0 0 0 0,0 0 1 0 0,1 1-1 0 0,-1-1 0 0 0,0 0 1 0 0,0 1-1 0 0,0-1 1 0 0,0 1-1 0 0,0-1 0 0 0,0 1 4 0 0,0-1 0 0 0,-1 1 0 0 0,1-1 0 0 0,0 1 0 0 0,0-1 0 0 0,0 0 0 0 0,0 1 0 0 0,0-1 0 0 0,0 0 0 0 0,0 0 0 0 0,0 0 0 0 0,0 0 0 0 0,0 0 0 0 0,0 0 0 0 0,0 0 0 0 0,0 0 0 0 0,0 0-4 0 0,2-1 1 0 0,0 0-2 0 0,14 3 85 0 0,-14-1-64 0 0,0 0-1 0 0,1 0 1 0 0,-1-1-1 0 0,1 0 0 0 0,-1 1 1 0 0,0-1-1 0 0,1 0 0 0 0,-1-1 1 0 0,1 1-1 0 0,-1-1 1 0 0,2 0-20 0 0,-3 0 1 0 0,31 0 422 0 0,-28 1-424 0 0,1 0 0 0 0,-1 0 1 0 0,1-1-1 0 0,-1 0 0 0 0,1 1 0 0 0,-1-2 0 0 0,2 1 1 0 0,35 0 210 0 0,7-4-106 0 0,-10 8-66 0 0,-30-1-32 0 0,0-2 0 0 0,0 1 0 0 0,0-1 0 0 0,0 0 0 0 0,-1-1 0 0 0,2 0-6 0 0,-3 1 8 0 0,0-1-1 0 0,0 1 0 0 0,1 0 1 0 0,-1 1-1 0 0,5 1-7 0 0,19 0 39 0 0,-29-2-29 0 0,0 0 0 0 0,-1 0-1 0 0,1 0 1 0 0,0 0-1 0 0,-1 0 1 0 0,1 1 0 0 0,0-1-1 0 0,-1 0 1 0 0,1 1 0 0 0,0-1-1 0 0,-1 1 1 0 0,1 0 0 0 0,-1 0-1 0 0,1-1-9 0 0,9 4-3 0 0,29-3 30 0 0,-19 0 23 0 0,-1-1 1 0 0,15-2-51 0 0,4 0 0 0 0,4-1 0 0 0,-39 3 0 0 0,5-1 0 0 0,16 2 0 0 0,1-4 0 0 0,-26 3 1 0 0,1-1-1 0 0,0 1 0 0 0,0 0 0 0 0,0 0 0 0 0,0-1 0 0 0,0 1 1 0 0,0 0-1 0 0,0 0 0 0 0,0 0 0 0 0,0 0 0 0 0,0 0 1 0 0,0 0-1 0 0,0 1 0 0 0,0-1 0 0 0,-1 0 0 0 0,1 0 1 0 0,0 1-1 0 0,1 0 0 0 0,2 0 7 0 0,0-1 16 0 0,15 5 7 0 0,-10-3-17 0 0,-1 0-1 0 0,1-1 1 0 0,0 0-1 0 0,-1-1 1 0 0,1 0 0 0 0,0 0-1 0 0,1-1-12 0 0,15 0 30 0 0,-2-2-20 0 0,11-1 45 0 0,1 2 0 0 0,35 2-55 0 0,-26 1 18 0 0,49 4 46 0 0,-70-5-41 0 0,-4 0 33 0 0,-1 0 1 0 0,0-1-1 0 0,11-3-56 0 0,-24 4 8 0 0,0-1-1 0 0,-1 1 0 0 0,1 0 0 0 0,0 0 0 0 0,0 0 1 0 0,2 1-8 0 0,1 0 6 0 0,1-1 0 0 0,-1 0 0 0 0,0 0 1 0 0,1-1-1 0 0,2 0-6 0 0,-7 0 13 0 0,18 2 27 0 0,-5-1-27 0 0,20-3 38 0 0,2 7-51 0 0,-13-4 54 0 0,1 0 30 0 0,22 0-6 0 0,-43 0-69 0 0,-1 0 1 0 0,1-1-1 0 0,0 1 0 0 0,-1-1 0 0 0,1 0 0 0 0,-1 0 0 0 0,5-2-9 0 0,-8 2 3 0 0,-1 1 0 0 0,1-1 0 0 0,0 1 1 0 0,0 0-1 0 0,0 0 0 0 0,-1 0 0 0 0,1 0 0 0 0,0 0 0 0 0,0 0 0 0 0,0 0 0 0 0,-1 0 0 0 0,2 1-3 0 0,17-1 27 0 0,1-3 55 0 0,0 0-1 0 0,0 2 1 0 0,0 0-1 0 0,0 2 1 0 0,6 0-82 0 0,28 1 87 0 0,81-10-296 0 0,-125 9 193 0 0,21-3 18 0 0,-23 1-2 0 0,-5 0 0 0 0,0 1 0 0 0,0-1 0 0 0,0 1 0 0 0,0 0 0 0 0,0 1 0 0 0,-1-1 0 0 0,1 1 0 0 0,0-1 0 0 0,0 1 0 0 0,1 1 0 0 0,9 0 70 0 0,-1-1 0 0 0,1 0 0 0 0,0-1 0 0 0,6 0-70 0 0,281 0-216 0 0,-268 3 213 0 0,-22-1 22 0 0,-1 0 0 0 0,1-1 0 0 0,10-1-19 0 0,9 0 12 0 0,-12 0 2 0 0,0 1 0 0 0,-1 0 0 0 0,9 2-14 0 0,-21-2 10 0 0,3 0 3 0 0,-1 0 1 0 0,1 0 0 0 0,-1-1 0 0 0,1 0 0 0 0,3-1-14 0 0,8 0 59 0 0,15 1 5 0 0,2 0-43 0 0,35-4 32 0 0,-40 1-53 0 0,19-2 54 0 0,60 2 20 0 0,37 3-10 0 0,-133-2-64 0 0,-11 1 0 0 0,-1 1 0 0 0,1-1 0 0 0,-1 1 0 0 0,1 0 0 0 0,-1-1 0 0 0,1 2 0 0 0,1-1 0 0 0,16 2 18 0 0,0-1-1 0 0,4 0-17 0 0,35 2 29 0 0,-45-4-29 0 0,-10 1 0 0 0,-1-1 0 0 0,0 1 0 0 0,1 0 0 0 0,-1 0 0 0 0,1 0 0 0 0,-1 0 0 0 0,0 1 0 0 0,1 0 0 0 0,8 0 1 0 0,-2 1 2 0 0,1-1 1 0 0,-1 0-1 0 0,8-1-3 0 0,24 3 117 0 0,32-3-117 0 0,-42-3 0 0 0,52-2 0 0 0,-57 4-5 0 0,17-3 5 0 0,-16 0 69 0 0,20 2-69 0 0,53-2 152 0 0,-83 0-46 0 0,-14 3-123 0 0,2 0-7 0 0,-1 1 0 0 0,0-1 0 0 0,0 1 0 0 0,0 0 1 0 0,5 0 23 0 0,38 2-18 0 0,-33 1 18 0 0,-13-3 0 0 0,1 1 0 0 0,-1-1 0 0 0,0 1 0 0 0,0-1 0 0 0,0 0 0 0 0,0 0 0 0 0,1 0 0 0 0,0 0 0 0 0,2-2 0 0 0,7 1 0 0 0,-11 2 0 0 0,0 0 0 0 0,0-1 0 0 0,0 1 0 0 0,1 0 0 0 0,-1-1 0 0 0,0 1 0 0 0,0-1 0 0 0,1 0 0 0 0,-1 1 0 0 0,0-1 0 0 0,1 0 0 0 0,-1 0 0 0 0,1 0 0 0 0,21 1 0 0 0,4 1 0 0 0,-19 0 0 0 0,-5-2 0 0 0,1 1 0 0 0,-1-1 0 0 0,1 0 0 0 0,-1 0 0 0 0,1-1 0 0 0,-1 1 0 0 0,1-1 0 0 0,0 0 0 0 0,52-3 0 0 0,-32 4 0 0 0,-1-2 0 0 0,2-2 0 0 0,-9 3 0 0 0,-12 1 0 0 0,-1 0 0 0 0,0 0 0 0 0,0-1 0 0 0,0 1 0 0 0,0-1 0 0 0,2 0 0 0 0,4-2 0 0 0,-1 1 0 0 0,1 1 0 0 0,-1-1 0 0 0,1 2 0 0 0,0-1 0 0 0,3 1 0 0 0,19-2 0 0 0,13-2 0 0 0,-23 2-6 0 0,11 3 79 0 0,29-3 9 0 0,-30 0-120 0 0,0 2-1 0 0,27 3 39 0 0,-13-3 0 0 0,-26-1 0 0 0,-17 1 0 0 0,0-1 0 0 0,1 1 0 0 0,-1 0 0 0 0,0 0 0 0 0,1-1 0 0 0,-1 2 0 0 0,2-1 0 0 0,3 2 0 0 0,-6-2 0 0 0,1 1 0 0 0,0-1 0 0 0,0 1 0 0 0,0-1 0 0 0,0 0 0 0 0,0 0 0 0 0,0 0 0 0 0,-1 0 0 0 0,1 0 0 0 0,0-1 0 0 0,0 1 0 0 0,1-1 0 0 0,96-12 0 0 0,-69 8 0 0 0,1 2 0 0 0,13 2 0 0 0,-31 0 0 0 0,0 0 0 0 0,12-3 0 0 0,9-1 0 0 0,9-1 0 0 0,-20 4 0 0 0,-1 1 0 0 0,0 0 0 0 0,1 2 0 0 0,7 2 0 0 0,-7-3 0 0 0,4 0 0 0 0,-25 0 0 0 0,1 0 0 0 0,-1 0 0 0 0,1 0 0 0 0,-1 0 0 0 0,1 0 0 0 0,-1 0 0 0 0,2-1 0 0 0,-1 0 0 0 0,0 1 0 0 0,0-1 0 0 0,0 1 0 0 0,0 0 0 0 0,0 0 0 0 0,-1 0 0 0 0,2 1 0 0 0,8 0 0 0 0,1 0 0 0 0,0-1 0 0 0,-1 0 0 0 0,5-1 0 0 0,35-1 0 0 0,-27 4 0 0 0,-17-1 0 0 0,1-1 0 0 0,0 0 0 0 0,-1 0 0 0 0,1 0 0 0 0,7-2 0 0 0,-5 1 0 0 0,1 0 0 0 0,-1 1 0 0 0,5 0 0 0 0,-8 1 0 0 0,0-1 0 0 0,1 0 0 0 0,-1 0 0 0 0,0-1 0 0 0,8-2 0 0 0,-9 2 0 0 0,0 0 0 0 0,0 0 0 0 0,0 1 0 0 0,0 0 0 0 0,0 0 0 0 0,3 1 0 0 0,15 0 0 0 0,101-1 0 0 0,-118 0 0 0 0,4 0 0 0 0,-1 0 0 0 0,1 1 0 0 0,-1 0 0 0 0,2 1 0 0 0,-6-1 0 0 0,-1 0 0 0 0,0-1 0 0 0,1 1 0 0 0,-1-1 0 0 0,0-1 0 0 0,1 1 0 0 0,-2-1 0 0 0,0 0 0 0 0,0 1 0 0 0,0 0 0 0 0,0 1 0 0 0,0-1 0 0 0,0 1 0 0 0,0 0 0 0 0,4 1 0 0 0,-1 0 19 0 0,1 0 0 0 0,0 0 0 0 0,7 1-19 0 0,-4-2 7 0 0,4 0-7 0 0,-11-1 0 0 0,0 0 0 0 0,1 0 0 0 0,-1 0 0 0 0,1 1 0 0 0,-1 0 0 0 0,3 1 0 0 0,2-2 27 0 0,-3-3 3 0 0,21 2-15 0 0,-6 5-15 0 0,-12-4 0 0 0,6-5 0 0 0,-16 5 0 0 0,28 1 0 0 0,-24-2 0 0 0,0 0 0 0 0,14 4 0 0 0,-14-2 0 0 0,15 2 0 0 0,-2 1 0 0 0,11 0 0 0 0,-3-3 0 0 0,-14-1 0 0 0,1 0 0 0 0,0 0 0 0 0,-1-1 0 0 0,1 0 0 0 0,6-2 0 0 0,-16 3 2 0 0,0-1 0 0 0,0 1 0 0 0,0 0 0 0 0,0 0 0 0 0,0 0 1 0 0,0 0-1 0 0,0 1 0 0 0,0-1 0 0 0,0 0 0 0 0,2 1-2 0 0,-3 0 3 0 0,1-1 1 0 0,0 1 0 0 0,0-1-1 0 0,0 0 1 0 0,0 1 0 0 0,0-1-1 0 0,0 0 1 0 0,0-1 0 0 0,1 1-4 0 0,3-2 10 0 0,-4 1-10 0 0,-1 0 0 0 0,0 1 0 0 0,0 0 0 0 0,1-1 0 0 0,-1 1 0 0 0,0 0 0 0 0,1 0 0 0 0,-1-1 0 0 0,0 1 0 0 0,1 0 0 0 0,-1 0 0 0 0,0 1 0 0 0,1-1 0 0 0,-1 0 0 0 0,0 0 0 0 0,1 1 0 0 0,-1-1 0 0 0,1 1 0 0 0,13 1 0 0 0,1 0 0 0 0,-1 0 0 0 0,1-2 0 0 0,-1 0 0 0 0,4-1 0 0 0,32 0 0 0 0,-25 1 0 0 0,-17-1 0 0 0,32 5 0 0 0,-31-4 0 0 0,-6-1 0 0 0,1 0 0 0 0,0 0 0 0 0,-1 1 0 0 0,1-1 0 0 0,0 1 0 0 0,4 1 0 0 0,9-2 0 0 0,-16 1 0 0 0,25 4 0 0 0,-6-4 0 0 0,37 0 0 0 0,-15 0 0 0 0,-40-2 0 0 0,16 1 0 0 0,49 1 0 0 0,-67 0 0 0 0,1 0 0 0 0,0 1 0 0 0,0-1 0 0 0,-1 0 0 0 0,1 0 0 0 0,0-1 0 0 0,-1 1 0 0 0,1 0 0 0 0,0 0 0 0 0,-1-1 0 0 0,1 1 0 0 0,-1-1 0 0 0,2 0 0 0 0,4-1 0 0 0,-2 0 0 0 0,20 1 0 0 0,4 1 0 0 0,-26 0 0 0 0,6-3 0 0 0,-5 2 0 0 0,5 0 0 0 0,0 1 0 0 0,11 0 14 0 0,-18 0 52 0 0,-2 0-12 0 0,2 0-94 0 0,10 1 22 0 0,-11-1 16 0 0,29-5 75 0 0,-28 5-64 0 0,20-5-221 0 0,-21 5 104 0 0,0 0-1 0 0,-1 0 1 0 0,1 0 0 0 0,0 0-1 0 0,-1-1 1 0 0,1 1 0 0 0,0 0-1 0 0,0-1 1 0 0,-1 1 0 0 0,1 0-1 0 0,0-1 1 0 0,-1 1 0 0 0,1-1-1 0 0,-1 1 1 0 0,1-1-1 0 0,-1 1 1 0 0,1-1 0 0 0,-1 1-1 0 0,1-1 1 0 0,-1 0 0 0 0,1 1-1 0 0,-1-1 1 0 0,0 0 0 0 0,1 1-1 0 0,-1-1 1 0 0,0 0 108 0 0,0-4-1039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21.925"/>
    </inkml:context>
    <inkml:brush xml:id="br0">
      <inkml:brushProperty name="width" value="0.025" units="cm"/>
      <inkml:brushProperty name="height" value="0.025" units="cm"/>
      <inkml:brushProperty name="color" value="#FF0066"/>
    </inkml:brush>
  </inkml:definitions>
  <inkml:trace contextRef="#ctx0" brushRef="#br0">800 0 6736 0 0,'-27'39'478'0'0,"1"-6"586"0"0,1 0 0 0 0,1 2 0 0 0,-18 36-1064 0 0,0-1 730 0 0,-18 23 131 0 0,-70 117 838 0 0,28-41-415 0 0,-1 1-8 0 0,46-66-157 0 0,-2 17-1119 0 0,45-90 0 0 0,-5 10 0 0 0,2 2 0 0 0,-3 16 0 0 0,2 8-464 0 0,14-49-822 0 0,0 1-1 0 0,1 0 1 0 0,1 0-1 0 0,1 3 1287 0 0,1-19-292 0 0,0 0 0 0 0,0 0-1 0 0,1 0 1 0 0,0 0 0 0 0,-1 0 0 0 0,1 0 0 0 0,1 1 292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2T08:34:02.833"/>
    </inkml:context>
    <inkml:brush xml:id="br0">
      <inkml:brushProperty name="width" value="0.025" units="cm"/>
      <inkml:brushProperty name="height" value="0.025" units="cm"/>
      <inkml:brushProperty name="color" value="#00A0D7"/>
      <inkml:brushProperty name="ignorePressure" value="1"/>
    </inkml:brush>
  </inkml:definitions>
  <inkml:trace contextRef="#ctx0" brushRef="#br0">0 1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6.417"/>
    </inkml:context>
    <inkml:brush xml:id="br0">
      <inkml:brushProperty name="width" value="0.025" units="cm"/>
      <inkml:brushProperty name="height" value="0.025" units="cm"/>
      <inkml:brushProperty name="color" value="#00A0D7"/>
    </inkml:brush>
  </inkml:definitions>
  <inkml:trace contextRef="#ctx0" brushRef="#br0">50 2 5064 0 0,'0'0'232'0'0,"0"0"373"0"0,0 0 1442 0 0,-3 0 627 0 0,2-1-2294 0 0,0 1 0 0 0,0 0-1 0 0,0-1 1 0 0,-1 1 0 0 0,1 0-1 0 0,0 0 1 0 0,-1 0 0 0 0,1 0-1 0 0,0 0 1 0 0,0 0 0 0 0,-1 1-1 0 0,1-1 1 0 0,0 0 0 0 0,0 1-1 0 0,0-1 1 0 0,-1 1 0 0 0,1-1-1 0 0,0 1 1 0 0,0-1-1 0 0,0 1 1 0 0,-1 0-380 0 0,1 1 226 0 0,0-1-1 0 0,-1 1 1 0 0,1 0 0 0 0,0-1-1 0 0,-1 1 1 0 0,1 0 0 0 0,0 0-1 0 0,0 0 1 0 0,1 0 0 0 0,-1 0-1 0 0,0 0 1 0 0,1 0-226 0 0,-3 9 384 0 0,2-1 0 0 0,-1 0-1 0 0,2 1 1 0 0,-1-1 0 0 0,1 2-384 0 0,1 7 472 0 0,0 1 1 0 0,1-1 0 0 0,1 1-1 0 0,1-1 1 0 0,4 13-473 0 0,-5-21 64 0 0,0 0 0 0 0,1 0 0 0 0,0-1 0 0 0,1 1 0 0 0,0-1 0 0 0,1 0 1 0 0,0 0-1 0 0,0-1 0 0 0,4 4-64 0 0,-9-12-19 0 0,-1-1 0 0 0,0 1 0 0 0,1-1 0 0 0,-1 1 0 0 0,1-1 0 0 0,-1 1 0 0 0,1-1-1 0 0,0 0 1 0 0,-1 1 0 0 0,1-1 0 0 0,-1 0 0 0 0,1 1 0 0 0,0-1 0 0 0,-1 0 0 0 0,1 0 0 0 0,0 0 0 0 0,-1 1 0 0 0,1-1 0 0 0,0 0 0 0 0,-1 0 0 0 0,1 0 0 0 0,0 0 0 0 0,-1 0 0 0 0,1 0 0 0 0,0-1 19 0 0,0 1-129 0 0,0-1 1 0 0,0 1-1 0 0,0-1 1 0 0,0 1 0 0 0,0-1-1 0 0,0 0 1 0 0,0 1-1 0 0,0-1 1 0 0,0 0-1 0 0,0 0 1 0 0,0 0 0 0 0,-1 0-1 0 0,2-1 129 0 0,0-1-590 0 0,0-1 0 0 0,1 0 0 0 0,-2 0 0 0 0,1 0 0 0 0,0-1 0 0 0,-1 1 0 0 0,1-1 590 0 0,2-15-1759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6.748"/>
    </inkml:context>
    <inkml:brush xml:id="br0">
      <inkml:brushProperty name="width" value="0.025" units="cm"/>
      <inkml:brushProperty name="height" value="0.025" units="cm"/>
      <inkml:brushProperty name="color" value="#00A0D7"/>
    </inkml:brush>
  </inkml:definitions>
  <inkml:trace contextRef="#ctx0" brushRef="#br0">14 0 8752 0 0,'0'0'776'0'0,"0"0"-616"0"0,-10 9-160 0 0,10-1 0 0 0,0-8 1616 0 0,-3 11 296 0 0,3-11 56 0 0,0 12 15 0 0,3-4-1199 0 0,2 0-240 0 0,5 0-40 0 0,3-4-16 0 0,0-1-488 0 0,0 2-128 0 0,5 3-16 0 0,0-8-7559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7.099"/>
    </inkml:context>
    <inkml:brush xml:id="br0">
      <inkml:brushProperty name="width" value="0.025" units="cm"/>
      <inkml:brushProperty name="height" value="0.025" units="cm"/>
      <inkml:brushProperty name="color" value="#00A0D7"/>
    </inkml:brush>
  </inkml:definitions>
  <inkml:trace contextRef="#ctx0" brushRef="#br0">19 0 13128 0 0,'-2'3'154'0'0,"1"-1"0"0"0,0 1 0 0 0,0-1 0 0 0,0 1 0 0 0,0 0 1 0 0,1-1-1 0 0,-1 1 0 0 0,1 0 0 0 0,-1 0-154 0 0,-3 17 37 0 0,2-15 405 0 0,1 1 0 0 0,0-1 0 0 0,0 1 0 0 0,1-1 0 0 0,0 1 1 0 0,0 0-1 0 0,0-1 0 0 0,1 1 0 0 0,-1-1 0 0 0,1 1 0 0 0,1 0-442 0 0,4 15 2050 0 0,-6-20-2050 0 0,0-1 1 0 0,0 0 0 0 0,0 1-1 0 0,0-1 1 0 0,0 1 0 0 0,1-1-1 0 0,-1 0 1 0 0,0 1 0 0 0,0-1-1 0 0,0 0 1 0 0,0 1 0 0 0,0-1-1 0 0,1 0 1 0 0,-1 1 0 0 0,0-1-1 0 0,0 0 1 0 0,1 1 0 0 0,-1-1 0 0 0,0 0-1 0 0,0 0 1 0 0,1 1 0 0 0,-1-1-1 0 0,0 0 1 0 0,1 0 0 0 0,-1 0-1 0 0,6-3-14 0 0,-2 0-124 0 0,-1 2 27 0 0,0-1-1 0 0,-1 0 1 0 0,1 0-1 0 0,0 0 1 0 0,-1 0-1 0 0,1-1 1 0 0,-1 1-1 0 0,0 0 1 0 0,0-1 0 0 0,0 0-1 0 0,0 0 1 0 0,0 1-1 0 0,-1-1 1 0 0,1 0-1 0 0,0-2 112 0 0,17-25-516 0 0,-19 29 500 0 0,1 1 0 0 0,-1-1 1 0 0,0 1-1 0 0,1-1 0 0 0,-1 1 0 0 0,0-1 0 0 0,1 1 0 0 0,-1-1 1 0 0,0 1-1 0 0,1-1 0 0 0,-1 1 0 0 0,1 0 0 0 0,-1-1 1 0 0,1 1-1 0 0,-1 0 0 0 0,1 0 0 0 0,-1-1 0 0 0,1 1 0 0 0,-1 0 1 0 0,1 0-1 0 0,-1 0 0 0 0,1-1 0 0 0,0 1 0 0 0,-1 0 0 0 0,1 0 1 0 0,-1 0-1 0 0,1 0 0 0 0,0 0 0 0 0,-1 0 0 0 0,1 0 0 0 0,-1 1 1 0 0,1-1-1 0 0,-1 0 0 0 0,1 0 16 0 0,0 1 30 0 0,0 1 0 0 0,0-1-1 0 0,0 0 1 0 0,0 1 0 0 0,0-1 0 0 0,0 1 0 0 0,0-1 0 0 0,-1 1 0 0 0,1-1-1 0 0,-1 1 1 0 0,1 0 0 0 0,-1 0-30 0 0,2 4 230 0 0,0 1 0 0 0,0-1 0 0 0,1 1 0 0 0,0-1 0 0 0,0 0 0 0 0,0 0 0 0 0,1-1 0 0 0,0 1 0 0 0,0-1 0 0 0,3 4-230 0 0,-5-7 87 0 0,17 0 49 0 0,-17-1-137 0 0,0-1 0 0 0,0 0 0 0 0,0 1 0 0 0,-1-1 0 0 0,1 0 0 0 0,0 0 0 0 0,0 0 0 0 0,0 0 0 0 0,0 0 0 0 0,-1-1 0 0 0,1 1 0 0 0,0 0 0 0 0,0-1 0 0 0,0 1 0 0 0,-1-1 0 0 0,1 0 0 0 0,0 0 0 0 0,0 0 1 0 0,36-23-208 0 0,-36 22-47 0 0,1 0 0 0 0,0-1 1 0 0,-1 1-1 0 0,1 0 0 0 0,-1-1 0 0 0,0 1 0 0 0,0-1 0 0 0,0 0 0 0 0,0 0 1 0 0,0 0-1 0 0,-1 0 0 0 0,1 0 255 0 0,3-13-1594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7.449"/>
    </inkml:context>
    <inkml:brush xml:id="br0">
      <inkml:brushProperty name="width" value="0.025" units="cm"/>
      <inkml:brushProperty name="height" value="0.025" units="cm"/>
      <inkml:brushProperty name="color" value="#00A0D7"/>
    </inkml:brush>
  </inkml:definitions>
  <inkml:trace contextRef="#ctx0" brushRef="#br0">94 11 6936 0 0,'0'0'316'0'0,"0"-2"-3"0"0,0 2-210 0 0,0 0 0 0 0,0 0 1 0 0,1-1-1 0 0,-1 1 0 0 0,0 0 0 0 0,0-1 0 0 0,0 1 0 0 0,0 0 1 0 0,0-1-1 0 0,-1 1 0 0 0,1 0 0 0 0,0 0 0 0 0,0-1 0 0 0,0 1 0 0 0,0 0 1 0 0,0-1-1 0 0,0 1 0 0 0,0 0 0 0 0,0 0 0 0 0,-1-1 0 0 0,1 1 1 0 0,0 0-1 0 0,0 0 0 0 0,0 0 0 0 0,-1-1 0 0 0,1 1 0 0 0,0 0 0 0 0,0 0 1 0 0,-1 0-1 0 0,1-1 0 0 0,0 1 0 0 0,0 0 0 0 0,-1 0 0 0 0,1 0 1 0 0,0 0-1 0 0,0 0 0 0 0,-1 0 0 0 0,1 0 0 0 0,0 0 0 0 0,-1 0 0 0 0,1 0 1 0 0,0 0-1 0 0,-1 0 0 0 0,1 0 0 0 0,0 0 0 0 0,0 0 0 0 0,-1 0 1 0 0,1 0-1 0 0,0 0 0 0 0,-1 0 0 0 0,1 0 0 0 0,0 0 0 0 0,0 0 0 0 0,-1 0 1 0 0,1 1-1 0 0,0-1 0 0 0,0 0 0 0 0,-1 0 0 0 0,1 0 0 0 0,0 1 1 0 0,0-1-1 0 0,-1 0-103 0 0,-12 11 1335 0 0,7-4-682 0 0,0-1-203 0 0,1-1 1 0 0,-1 1-1 0 0,2 1 1 0 0,-1-1-1 0 0,1 1 1 0 0,0 0-1 0 0,0 0 1 0 0,0 0 0 0 0,1 0-1 0 0,-1 5-450 0 0,-8 57 2400 0 0,11-67-2361 0 0,1-1 1 0 0,0 0-1 0 0,0 1 0 0 0,0-1 0 0 0,0 1 1 0 0,0-1-1 0 0,0 0 0 0 0,0 1 1 0 0,0-1-1 0 0,1 1 0 0 0,-1-1 1 0 0,0 0-1 0 0,1 1 0 0 0,-1-1 0 0 0,1 0 1 0 0,0 0-1 0 0,-1 1 0 0 0,1-1 1 0 0,0 0-1 0 0,0 0 0 0 0,0 0 1 0 0,0 0-1 0 0,0 0 0 0 0,0 0 1 0 0,0 0-1 0 0,0 0 0 0 0,0 0 0 0 0,0 0 1 0 0,0-1-1 0 0,1 1 0 0 0,-1 0 1 0 0,0-1-1 0 0,1 1 0 0 0,-1-1 1 0 0,0 0-1 0 0,1 1 0 0 0,-1-1-39 0 0,4 1-28 0 0,-1-1 0 0 0,0 1 0 0 0,0-1 0 0 0,0 0 0 0 0,1 0 0 0 0,-1 0 0 0 0,0-1 0 0 0,0 0 1 0 0,0 0-1 0 0,1 0 0 0 0,0 0 28 0 0,0-2-112 0 0,0 0 1 0 0,-1 1-1 0 0,1-1 1 0 0,-1-1-1 0 0,0 1 1 0 0,1-1-1 0 0,-2 0 1 0 0,1 0-1 0 0,2-2 112 0 0,16-17-1450 0 0,6-5-585 0 0,-15 13 473 0 0,0 3-276 0 0</inkml:trace>
  <inkml:trace contextRef="#ctx0" brushRef="#br0" timeOffset="1">281 11 8288 0 0,'0'0'381'0'0,"0"0"-6"0"0,0 2-242 0 0,4 102 11923 0 0,-4-100-11522 0 0,0 1 1 0 0,0 0-1 0 0,1 0 1 0 0,0 0-1 0 0,1 4-534 0 0,7 34-1900 0 0,-5-54-1903 0 0,-3 2-2975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7.790"/>
    </inkml:context>
    <inkml:brush xml:id="br0">
      <inkml:brushProperty name="width" value="0.025" units="cm"/>
      <inkml:brushProperty name="height" value="0.025" units="cm"/>
      <inkml:brushProperty name="color" value="#00A0D7"/>
    </inkml:brush>
  </inkml:definitions>
  <inkml:trace contextRef="#ctx0" brushRef="#br0">1 0 15720 0 0,'0'0'720'0'0,"0"0"-17"0"0,4 8-423 0 0,3 8-295 0 0,-5-10 424 0 0,1-1 1 0 0,-1 1-1 0 0,1-1 1 0 0,0 0 0 0 0,1 0-1 0 0,0 0 1 0 0,-1 0-1 0 0,1 0 1 0 0,2 0-410 0 0,-2-1 63 0 0,-1-1-53 0 0,1 0-1 0 0,-1 0 0 0 0,1 0 0 0 0,0-1 1 0 0,0 1-1 0 0,0-1 0 0 0,0 0 0 0 0,0 0 1 0 0,0 0-1 0 0,2 0-9 0 0,6 1-639 0 0,7 1-1403 0 0,-5-4-2359 0 0,-1-4-1719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8.136"/>
    </inkml:context>
    <inkml:brush xml:id="br0">
      <inkml:brushProperty name="width" value="0.025" units="cm"/>
      <inkml:brushProperty name="height" value="0.025" units="cm"/>
      <inkml:brushProperty name="color" value="#00A0D7"/>
    </inkml:brush>
  </inkml:definitions>
  <inkml:trace contextRef="#ctx0" brushRef="#br0">143 170 6912 0 0,'0'0'528'0'0,"-5"-2"-320"0"0,-3 3 884 0 0,0 0 0 0 0,1 1 1 0 0,0 0-1 0 0,-1 1 0 0 0,1-1 1 0 0,0 2-1 0 0,0-1 0 0 0,0 1 0 0 0,1 0 1 0 0,-1 0-1 0 0,1 0 0 0 0,-2 3-1092 0 0,4-3 204 0 0,0 0 0 0 0,1 1 0 0 0,-1 0 0 0 0,1 0 0 0 0,0 0 0 0 0,0 0 0 0 0,0 1 0 0 0,1-1-1 0 0,0 1 1 0 0,0-1 0 0 0,0 3-204 0 0,-1 4 204 0 0,1-1-1 0 0,0 1 0 0 0,0 0 1 0 0,2 0-1 0 0,-1 1-203 0 0,1-6 100 0 0,0 0-1 0 0,1 0 1 0 0,0 0 0 0 0,0 0-1 0 0,1 4-99 0 0,-1-8 28 0 0,0 0-1 0 0,0-1 0 0 0,0 1 0 0 0,1 0 1 0 0,-1-1-1 0 0,1 0 0 0 0,-1 1 1 0 0,1-1-1 0 0,0 0 0 0 0,0 0 0 0 0,0 0 1 0 0,0 0-1 0 0,0 0 0 0 0,3 2-27 0 0,-4-4 0 0 0,0 1 0 0 0,0-1 0 0 0,1 1 0 0 0,-1-1 0 0 0,0 1 0 0 0,1-1 0 0 0,-1 0 0 0 0,1 0 0 0 0,-1 0 0 0 0,1 0 0 0 0,-1 0 0 0 0,0 0 0 0 0,1 0 0 0 0,-1 0 0 0 0,1 0 0 0 0,-1-1 0 0 0,0 1 0 0 0,1-1 0 0 0,-1 1 0 0 0,1-1 0 0 0,2-1 0 0 0,0 1 0 0 0,-1-1 0 0 0,0 0 0 0 0,1 0 0 0 0,-1-1 0 0 0,0 1 0 0 0,1-1 0 0 0,6-7-59 0 0,0 0 0 0 0,0-1 0 0 0,-1 0 0 0 0,0-1-1 0 0,-1 0 1 0 0,0 0 0 0 0,-1 0 0 0 0,2-6 59 0 0,-6 8-364 0 0,-1 0 0 0 0,0 1-1 0 0,0-1 1 0 0,0-5 364 0 0,0 4-563 0 0,-1 3-10 0 0,-1 0 0 0 0,0 0 0 0 0,0-1 0 0 0,0 1 0 0 0,-1 0 0 0 0,0 0 0 0 0,-1 0 0 0 0,0-1 573 0 0,-5-15-4354 0 0,-11-23 4354 0 0,0-4-2926 0 0,14 37 2447 0 0,3 10 484 0 0,0 1-1 0 0,0-1 1 0 0,0 1-1 0 0,0 0 1 0 0,-1-1-1 0 0,-1-1-4 0 0,3 5 132 0 0,0 0-1 0 0,0 0 0 0 0,0 0 0 0 0,0 0 0 0 0,0 0 1 0 0,0 0-1 0 0,0 1 0 0 0,0-1 0 0 0,0 0 0 0 0,0 0 1 0 0,0 0-1 0 0,0 0 0 0 0,0 0 0 0 0,0 0 0 0 0,0 0 1 0 0,0 0-1 0 0,0 0 0 0 0,0 0 0 0 0,0 1 0 0 0,-1-1 1 0 0,1 0-1 0 0,0 0 0 0 0,0 0 0 0 0,0 0 0 0 0,0 0 1 0 0,0 0-1 0 0,0 0 0 0 0,0 0 0 0 0,0 0 0 0 0,0 0 1 0 0,0 0-1 0 0,0 0 0 0 0,-1 0 0 0 0,1 0 0 0 0,0 0 1 0 0,0 0-1 0 0,0 0 0 0 0,0 0 0 0 0,0 0 0 0 0,0 0 1 0 0,0 0-1 0 0,0 0 0 0 0,0 0 0 0 0,-1 0 0 0 0,1 0 1 0 0,0 0-1 0 0,0 0 0 0 0,0 0 0 0 0,0 0 0 0 0,0 0 1 0 0,0 0-1 0 0,0 0 0 0 0,0 0 0 0 0,0 0 0 0 0,0 0 1 0 0,-1 0-1 0 0,1 0 0 0 0,0-1 0 0 0,0 1 0 0 0,0 0 1 0 0,0 0-1 0 0,0 0 0 0 0,0 0 0 0 0,0 0-131 0 0,-1 16 2409 0 0,2 20-1298 0 0,5 0-209 0 0,1-1-1 0 0,2 0 0 0 0,1 0 1 0 0,2-1-1 0 0,10 21-901 0 0,-16-45 30 0 0,-1-1-1 0 0,1 1 1 0 0,1-1 0 0 0,-1-1-1 0 0,2 2-29 0 0,5 5 5 0 0,15 9-55 0 0,-26-23-212 0 0,-2-1-84 0 0,0 0-20 0 0,0 0-180 0 0,0 0-750 0 0,0 0-326 0 0,1-1-1178 0 0,6-3-4455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8.480"/>
    </inkml:context>
    <inkml:brush xml:id="br0">
      <inkml:brushProperty name="width" value="0.025" units="cm"/>
      <inkml:brushProperty name="height" value="0.025" units="cm"/>
      <inkml:brushProperty name="color" value="#00A0D7"/>
    </inkml:brush>
  </inkml:definitions>
  <inkml:trace contextRef="#ctx0" brushRef="#br0">4 103 12960 0 0,'-3'1'1172'0'0,"3"5"-615"0"0,0 0 1 0 0,0 1-1 0 0,1-1 1 0 0,0 0-1 0 0,0 0 1 0 0,1 2-558 0 0,-1-6 235 0 0,0 1 0 0 0,0-1 0 0 0,0 1 0 0 0,1-1 0 0 0,-1 0 0 0 0,1 0 0 0 0,-1 1 0 0 0,1-1 0 0 0,0 0 0 0 0,-1 0 0 0 0,1-1 0 0 0,0 1 0 0 0,1 0 0 0 0,-1 0-235 0 0,0-1 90 0 0,-1 0-1 0 0,1-1 0 0 0,0 1 0 0 0,-1 0 1 0 0,1-1-1 0 0,0 1 0 0 0,-1-1 1 0 0,1 1-1 0 0,0-1 0 0 0,0 0 0 0 0,0 0 1 0 0,-1 0-1 0 0,1 0 0 0 0,0 0 1 0 0,0 0-1 0 0,0 0 0 0 0,-1-1 0 0 0,2 1-89 0 0,3-2 125 0 0,0 0-1 0 0,0 0 0 0 0,0-1 0 0 0,4-2-124 0 0,-5 2 22 0 0,-1 0 0 0 0,0-1 0 0 0,0 1 0 0 0,0-1 0 0 0,0-1 0 0 0,0 1 0 0 0,-1 0-1 0 0,0-1 1 0 0,0 0 0 0 0,0 1 0 0 0,0-1 0 0 0,0-3-22 0 0,12-18-5 0 0,-13 23-71 0 0,0 0 0 0 0,-1-1-1 0 0,1 1 1 0 0,-1 0 0 0 0,0-1 0 0 0,0 1 0 0 0,0-1 0 0 0,-1 1 0 0 0,1-1 0 0 0,-1 1 0 0 0,0-1 0 0 0,0 0 0 0 0,0 1 0 0 0,0-1 0 0 0,-1 1 0 0 0,1-1 0 0 0,-1 0 0 0 0,0 1 0 0 0,0 0 0 0 0,0-1-1 0 0,-1 1 1 0 0,1 0 0 0 0,-3-4 76 0 0,4 7-6 0 0,-1 0 0 0 0,1 0 0 0 0,-1-1 0 0 0,1 1-1 0 0,-1 0 1 0 0,1 0 0 0 0,-1-1 0 0 0,0 1 0 0 0,1 0-1 0 0,-1 0 1 0 0,0 0 0 0 0,1 0 0 0 0,-1 0 0 0 0,1 0-1 0 0,-1 0 1 0 0,0 0 0 0 0,1 0 0 0 0,-1 0 0 0 0,1 1-1 0 0,-1-1 1 0 0,0 0 0 0 0,1 0 0 0 0,-1 1 6 0 0,-13 4-30 0 0,7 1 110 0 0,0 1-1 0 0,0 0 1 0 0,0 0-1 0 0,1 1 0 0 0,0-1 1 0 0,1 1-1 0 0,0 1 1 0 0,0-1-1 0 0,1 1 1 0 0,0 0-1 0 0,0 0 0 0 0,1 0 1 0 0,0 0-1 0 0,-1 9-79 0 0,2-9 175 0 0,2-1-1 0 0,-1 1 1 0 0,1 0-1 0 0,1 4-174 0 0,-1 5 318 0 0,0-14-283 0 0,1-1 1 0 0,-1 0-1 0 0,1 0 0 0 0,0 1 0 0 0,0-1 0 0 0,0 0 0 0 0,0 0 0 0 0,0 0 1 0 0,0 0-1 0 0,1-1 0 0 0,0 1 0 0 0,-1 0 0 0 0,1 0 0 0 0,0-1 0 0 0,1 1 1 0 0,-1-1-1 0 0,0 0 0 0 0,1 0 0 0 0,-1 0 0 0 0,1 0 0 0 0,-1 0 0 0 0,1 0 1 0 0,0-1-1 0 0,0 1 0 0 0,0-1 0 0 0,0 0 0 0 0,0 0 0 0 0,3 1-35 0 0,7-1 0 0 0,-9-1-48 0 0,-1-1-1 0 0,1 0 0 0 0,-1 1 1 0 0,1-1-1 0 0,0-1 0 0 0,-1 1 1 0 0,1 0-1 0 0,-1-1 0 0 0,0 0 1 0 0,0 0-1 0 0,1 0 49 0 0,33-26-1051 0 0,-33 24 412 0 0,1-1 0 0 0,-1 0 0 0 0,-1 0 0 0 0,1 0 0 0 0,-1 0 0 0 0,0 0 0 0 0,0-1 0 0 0,1-2 639 0 0,4-8-1805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8.813"/>
    </inkml:context>
    <inkml:brush xml:id="br0">
      <inkml:brushProperty name="width" value="0.025" units="cm"/>
      <inkml:brushProperty name="height" value="0.025" units="cm"/>
      <inkml:brushProperty name="color" value="#00A0D7"/>
    </inkml:brush>
  </inkml:definitions>
  <inkml:trace contextRef="#ctx0" brushRef="#br0">19 1 2304 0 0,'-1'1'167'0'0,"-7"19"580"0"0,3 14 10012 0 0,2-11-6975 0 0,2-18-3324 0 0,1 1 0 0 0,-1-1 1 0 0,1 1-1 0 0,1-1 0 0 0,-1 1 0 0 0,1-1 0 0 0,0 1-459 0 0,2 21 1205 0 0,-3-23-977 0 0,1 1 0 0 0,0-1 1 0 0,0 1-1 0 0,0-1 1 0 0,0 1-1 0 0,1-1 1 0 0,0 2-230 0 0,0-2 69 0 0,-1 0 1 0 0,1 0 0 0 0,-1 0 0 0 0,0 0 0 0 0,0 1-1 0 0,-1-1 1 0 0,1 1-70 0 0,-1-2 48 0 0,3 2-60 0 0,7-25-412 0 0,7-27-253 0 0,-10 26 354 0 0,1 1 1 0 0,1 1-1 0 0,2-4 323 0 0,-6 14-93 0 0,-3 5 50 0 0,0 0-1 0 0,1 0 0 0 0,-1 1 1 0 0,1-1-1 0 0,0 1 0 0 0,0-1 44 0 0,-3 4-6 0 0,0 0 0 0 0,1 0 0 0 0,-1 0 0 0 0,1 0 0 0 0,-1-1 0 0 0,1 1 0 0 0,-1 0 0 0 0,0 0 0 0 0,1 0-1 0 0,-1 0 1 0 0,1 0 0 0 0,-1 0 0 0 0,1 0 0 0 0,-1 1 0 0 0,0-1 0 0 0,1 0 0 0 0,-1 0 0 0 0,1 0 0 0 0,-1 0 0 0 0,0 1 0 0 0,1-1-1 0 0,-1 0 1 0 0,1 0 0 0 0,-1 0 0 0 0,0 1 0 0 0,1-1 0 0 0,-1 0 0 0 0,0 1 0 0 0,0-1 0 0 0,1 0 0 0 0,-1 1 6 0 0,11 13 72 0 0,-4 18 318 0 0,-2-7 64 0 0,-2-7-143 0 0,-3-15-271 0 0,0-1 0 0 0,0 0 0 0 0,0 1 1 0 0,1-1-1 0 0,-1 0 0 0 0,1 1 0 0 0,0-1 0 0 0,-1 0 0 0 0,1 0 0 0 0,0 0 0 0 0,0 1 0 0 0,1-1 0 0 0,-1 0 0 0 0,0 0-40 0 0,8 11 180 0 0,-8-12-180 0 0,0 1 0 0 0,0-1 1 0 0,0 1-1 0 0,0 0 0 0 0,0-1 1 0 0,0 1-1 0 0,0-1 0 0 0,0 0 1 0 0,1 1-1 0 0,-1-1 1 0 0,0 0-1 0 0,1 0 0 0 0,-1 0 1 0 0,1 0-1 0 0,0 0 0 0 0,-1 0 1 0 0,1-1-1 0 0,0 1 0 0 0,-1 0 1 0 0,1-1-1 0 0,1 1 0 0 0,-1-1-85 0 0,-1 0 10 0 0,0 0-1 0 0,0 0 1 0 0,0 0-1 0 0,0 0 0 0 0,0 0 1 0 0,0 0-1 0 0,-1 0 1 0 0,1 0-1 0 0,0 0 1 0 0,0 0-1 0 0,0-1 0 0 0,0 1 1 0 0,0 0-1 0 0,-1-1 1 0 0,1 1-1 0 0,0 0 0 0 0,0-1 1 0 0,-1 1-1 0 0,1-1 1 0 0,0 0-1 0 0,0 1 1 0 0,-1-1-1 0 0,1 1 0 0 0,0-2 76 0 0,8-10-1552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9.133"/>
    </inkml:context>
    <inkml:brush xml:id="br0">
      <inkml:brushProperty name="width" value="0.025" units="cm"/>
      <inkml:brushProperty name="height" value="0.025" units="cm"/>
      <inkml:brushProperty name="color" value="#00A0D7"/>
    </inkml:brush>
  </inkml:definitions>
  <inkml:trace contextRef="#ctx0" brushRef="#br0">68 81 6912 0 0,'0'0'528'0'0,"0"0"12"0"0,0 0 1316 0 0,0 0 616 0 0,0 0 120 0 0,0 0-230 0 0,0 0-1077 0 0,0 0-474 0 0,0 0-91 0 0,-2 1-48 0 0,-2 1-471 0 0,1 1 1 0 0,-1-1-1 0 0,1 1 1 0 0,0 0-1 0 0,0 1 1 0 0,0-1-1 0 0,0 0 1 0 0,1 1-1 0 0,-1-1 0 0 0,1 1 1 0 0,-1 1-202 0 0,0 1 184 0 0,0 0-1 0 0,0 1 1 0 0,0-1-1 0 0,1 1 1 0 0,0 0 0 0 0,0-1-1 0 0,0 3-183 0 0,-2 10 417 0 0,3-16-327 0 0,0 0 1 0 0,0 0-1 0 0,0 1 0 0 0,1-1 0 0 0,-1 0 0 0 0,1 1 1 0 0,0-1-1 0 0,-1 0 0 0 0,2 1 0 0 0,-1-1 1 0 0,0 1-1 0 0,1-1 0 0 0,0 0 0 0 0,-1 1 0 0 0,1-1 1 0 0,0 0-1 0 0,1 0-90 0 0,2 5 145 0 0,-3-5-91 0 0,0-1 0 0 0,1 0-1 0 0,-1 1 1 0 0,1-1 0 0 0,-1 0 0 0 0,1 0 0 0 0,0 0 0 0 0,0 0 0 0 0,0 0 0 0 0,0 0-54 0 0,13 11 98 0 0,-14-12-91 0 0,1 1-1 0 0,0 0 1 0 0,0-1 0 0 0,0 1 0 0 0,0-1-1 0 0,0 1 1 0 0,0-1 0 0 0,0 0-1 0 0,0 0 1 0 0,1 0 0 0 0,-1 0-1 0 0,0 0 1 0 0,2 0-7 0 0,4 0-28 0 0,-1-1 1 0 0,1 0-1 0 0,0 0 0 0 0,-1-1 0 0 0,1 1 1 0 0,0-2-1 0 0,-1 1 0 0 0,1-1 1 0 0,-1 0-1 0 0,0-1 0 0 0,0 0 0 0 0,0 0 1 0 0,0-1-1 0 0,6-3 28 0 0,3-4-92 0 0,0 0 1 0 0,0-1-1 0 0,-2-1 0 0 0,1 0 1 0 0,3-6 91 0 0,-12 12-105 0 0,0-1 1 0 0,-1 0 0 0 0,0 0-1 0 0,0-1 1 0 0,0 1 0 0 0,-1-1-1 0 0,-1 0 1 0 0,0-1 0 0 0,0 1-1 0 0,0 0 1 0 0,-1-1 0 0 0,0-8 104 0 0,-1 14-9 0 0,-1 0 1 0 0,0 0 0 0 0,-1-1 0 0 0,1 1-1 0 0,-1 0 1 0 0,1 0 0 0 0,-1 0 0 0 0,-1 0-1 0 0,1 0 1 0 0,0 0 0 0 0,-1 0 0 0 0,0 1-1 0 0,0-1 1 0 0,0 0 0 0 0,0 1 0 0 0,-1 0-1 0 0,1-1 1 0 0,-1 1 0 0 0,0 0-1 0 0,0 0 1 0 0,-1 0 8 0 0,3 2 0 0 0,0 0 0 0 0,0 1 0 0 0,0-1 0 0 0,0 1 0 0 0,0-1 0 0 0,0 1 0 0 0,0 0 0 0 0,-1-1 0 0 0,1 1 0 0 0,0 0 0 0 0,0 0 0 0 0,0 0 0 0 0,0 0 0 0 0,-1 0 0 0 0,1 0 0 0 0,0 0 0 0 0,0 0 0 0 0,0 0 0 0 0,-1 0 0 0 0,1 1 0 0 0,0-1 0 0 0,0 1-1 0 0,0-1 1 0 0,0 1 0 0 0,0-1 0 0 0,0 1 0 0 0,0-1 0 0 0,-1 2 0 0 0,-3 1 3 0 0,0 0-1 0 0,1 0 0 0 0,-1 1 1 0 0,1 0-1 0 0,-1 0-2 0 0,0 2 52 0 0,0 0-1 0 0,0 0 1 0 0,1 0-1 0 0,0 1 1 0 0,0-1 0 0 0,1 1-1 0 0,0 0 1 0 0,0 0 0 0 0,1 0-1 0 0,-1 1 1 0 0,2-1 0 0 0,-1 1-1 0 0,1-1 1 0 0,0 1-52 0 0,0-3 74 0 0,1 0 0 0 0,0 0 1 0 0,-1 0-1 0 0,2 0 0 0 0,-1 0 1 0 0,1 0-1 0 0,-1-1 0 0 0,2 1 1 0 0,-1 0-1 0 0,0 0 1 0 0,1 0-1 0 0,0-1 0 0 0,0 1 1 0 0,0-1-1 0 0,1 0 0 0 0,-1 1 1 0 0,1-1-1 0 0,0 0 0 0 0,0 0 1 0 0,0-1-1 0 0,4 4-74 0 0,1 0 39 0 0,-3-3 11 0 0,1 0 0 0 0,-1 0 0 0 0,1 0 0 0 0,4 2-50 0 0,-8-5 9 0 0,1 0 1 0 0,0 0-1 0 0,0 0 1 0 0,0 0-1 0 0,0 0 1 0 0,0-1 0 0 0,0 0-1 0 0,0 1 1 0 0,0-1-1 0 0,0 0 1 0 0,0-1-1 0 0,2 1-9 0 0,1-1-284 0 0,-1 0-1 0 0,1 0 1 0 0,-1-1-1 0 0,1 0 1 0 0,-1 0-1 0 0,0 0 1 0 0,1 0-1 0 0,-1-1 1 0 0,0 0-1 0 0,-1 0 1 0 0,1 0-1 0 0,0-1 1 0 0,2-2 284 0 0,6-6-8629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22.322"/>
    </inkml:context>
    <inkml:brush xml:id="br0">
      <inkml:brushProperty name="width" value="0.025" units="cm"/>
      <inkml:brushProperty name="height" value="0.025" units="cm"/>
      <inkml:brushProperty name="color" value="#FF0066"/>
    </inkml:brush>
  </inkml:definitions>
  <inkml:trace contextRef="#ctx0" brushRef="#br0">1127 0 6584 0 0,'-15'6'470'0'0,"11"-5"-440"0"0,-1 1 0 0 0,1 0-1 0 0,-1-1 1 0 0,1 2 0 0 0,0-1 0 0 0,0 0-1 0 0,-3 4-29 0 0,-14 10 1183 0 0,1 1 0 0 0,1 1-1 0 0,1 1 1 0 0,0 1 0 0 0,2 1-1183 0 0,7-9 207 0 0,-124 176 1720 0 0,78-104-1911 0 0,-1 0 428 0 0,3 5-444 0 0,-124 207 1504 0 0,-10 19-1403 0 0,142-238-101 0 0,-34 39 0 0 0,21-30 0 0 0,-13 26-401 0 0,63-100-256 0 0,0 1 0 0 0,1 1-1 0 0,-1 2 658 0 0,-1 5-5458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09.635"/>
    </inkml:context>
    <inkml:brush xml:id="br0">
      <inkml:brushProperty name="width" value="0.025" units="cm"/>
      <inkml:brushProperty name="height" value="0.025" units="cm"/>
      <inkml:brushProperty name="color" value="#00A0D7"/>
    </inkml:brush>
  </inkml:definitions>
  <inkml:trace contextRef="#ctx0" brushRef="#br0">1 1 16416 0 0,'0'0'373'0'0,"0"0"55"0"0,0 0 20 0 0,0 0-54 0 0,1 1-254 0 0,7 12 661 0 0,0 1-1 0 0,0 0 1 0 0,-1 1-1 0 0,0 4-800 0 0,9 15 925 0 0,-9-18-654 0 0,-1 1-1 0 0,0 0 1 0 0,-1 0 0 0 0,1 10-271 0 0,10 74 339 0 0,-11-64 272 0 0,-5 2-485 0 0,0-38-404 0 0,0-1-11 0 0,0 0 33 0 0,1-1 249 0 0,0 0 1 0 0,0-1-1 0 0,-1 1 0 0 0,1 0 0 0 0,-1-1 1 0 0,1 1-1 0 0,-1-1 0 0 0,0 1 0 0 0,1-1 1 0 0,-1 1-1 0 0,0-1 0 0 0,0 1 1 0 0,0-1-1 0 0,0 0 7 0 0,0 0-9 0 0,6-15-41 0 0,-1 7-34 0 0,6-49-267 0 0,2 19-81 0 0,14-26 432 0 0,-25 63-88 0 0,0 0-1 0 0,0 0 1 0 0,0 0 0 0 0,0 1-1 0 0,0-1 1 0 0,1 1 0 0 0,-1-1-1 0 0,1 1 1 0 0,0 0 0 0 0,-1 0-1 0 0,1 0 1 0 0,0 0-1 0 0,0 1 1 0 0,0-1 0 0 0,1 1-1 0 0,-1-1 1 0 0,0 1 0 0 0,3 0 88 0 0,1-1-727 0 0,1 1 1 0 0,-1-1-1 0 0,0 2 1 0 0,1-1-1 0 0,-1 1 1 0 0,0 0-1 0 0,1 1 1 0 0,4 0 726 0 0,5 3-5736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10.040"/>
    </inkml:context>
    <inkml:brush xml:id="br0">
      <inkml:brushProperty name="width" value="0.025" units="cm"/>
      <inkml:brushProperty name="height" value="0.025" units="cm"/>
      <inkml:brushProperty name="color" value="#00A0D7"/>
    </inkml:brush>
  </inkml:definitions>
  <inkml:trace contextRef="#ctx0" brushRef="#br0">165 2 11056 0 0,'-3'-1'172'0'0,"0"1"0"0"0,0 0 1 0 0,0 0-1 0 0,-1 0 0 0 0,1 0 0 0 0,0 1 1 0 0,0-1-1 0 0,0 1 0 0 0,0 0 1 0 0,0 0-1 0 0,0 0 0 0 0,0 0 0 0 0,0 0 1 0 0,0 1-1 0 0,1-1 0 0 0,-1 1 1 0 0,1 0-1 0 0,-3 1-172 0 0,-15 15 1918 0 0,13-13-1340 0 0,0 1 1 0 0,0 1 0 0 0,1-1 0 0 0,-1 1-1 0 0,1 1 1 0 0,1-1 0 0 0,-5 8-579 0 0,5-7 265 0 0,1 0 0 0 0,0 0 0 0 0,1 1-1 0 0,-1 0 1 0 0,2-1 0 0 0,-1 1 0 0 0,1 0 0 0 0,1 0 0 0 0,-1 1-1 0 0,2-1 1 0 0,-1 5-265 0 0,1-6 200 0 0,0-4-106 0 0,-1 0 0 0 0,1 0-1 0 0,1 0 1 0 0,-1 0 0 0 0,0 0 0 0 0,1 0 0 0 0,0-1 0 0 0,0 1 0 0 0,0 0-1 0 0,1 0 1 0 0,0 1-94 0 0,2 4 216 0 0,-3-7-100 0 0,0-1-106 0 0,-1-1 1 0 0,0 0-1 0 0,1 1 0 0 0,-1-1 0 0 0,1 0 0 0 0,-1 1 0 0 0,1-1 1 0 0,-1 0-1 0 0,1 0 0 0 0,-1 1 0 0 0,1-1 0 0 0,0 0 1 0 0,-1 0-1 0 0,1 0 0 0 0,-1 0 0 0 0,1 0 0 0 0,-1 0 0 0 0,1 0 1 0 0,0 0-11 0 0,4-1 0 0 0,0-1 1 0 0,-1 0 0 0 0,1 0 0 0 0,0 0 0 0 0,0-1 0 0 0,-1 0 0 0 0,0 0 0 0 0,1 0 0 0 0,-1 0-1 0 0,0-1 1 0 0,-1 1 0 0 0,4-5-1 0 0,-2 2-29 0 0,0-1 0 0 0,-1-1 0 0 0,0 1 1 0 0,0-1-1 0 0,0 0 0 0 0,-1 1 0 0 0,-1-2 0 0 0,2-5 29 0 0,-3 9-62 0 0,0 0 0 0 0,0 0 0 0 0,-1 1 0 0 0,0-1 0 0 0,0 0 0 0 0,0 0 1 0 0,-1 0-1 0 0,0 1 0 0 0,0-1 0 0 0,0 0 0 0 0,0 0 0 0 0,-1 1 0 0 0,1-1 0 0 0,-1 1 0 0 0,-3-5 62 0 0,-17-33-864 0 0,21 40 699 0 0,1 2 70 0 0,0 0 35 0 0,0 0 124 0 0,-3 8 102 0 0,3-7-152 0 0,0-1 0 0 0,-1 1 1 0 0,1 0-1 0 0,0-1 0 0 0,0 1 0 0 0,-1 0 0 0 0,1-1 0 0 0,0 1 0 0 0,0 0 0 0 0,0-1 0 0 0,0 1 0 0 0,0 0 0 0 0,0-1 0 0 0,0 1 0 0 0,0 0 0 0 0,0 0 0 0 0,0-1 0 0 0,1 2-14 0 0,0 5 134 0 0,0 1 0 0 0,1-1 0 0 0,0 0 0 0 0,1 0 1 0 0,0 1-1 0 0,0-1 0 0 0,0-1 0 0 0,1 1 0 0 0,0 0 0 0 0,0-1-134 0 0,5 5 197 0 0,-8-9-181 0 0,1-1 1 0 0,-1 1-1 0 0,0 0 0 0 0,1-1 1 0 0,0 1-1 0 0,-1-1 0 0 0,1 1 1 0 0,0-1-1 0 0,0 0 0 0 0,0 0-16 0 0,1 2 23 0 0,-2-2-17 0 0,0 0 1 0 0,-1 0-1 0 0,1-1 0 0 0,0 1 1 0 0,0 0-1 0 0,0 0 0 0 0,0-1 0 0 0,0 1 1 0 0,0-1-1 0 0,0 1 0 0 0,0-1 1 0 0,0 1-1 0 0,0-1 0 0 0,0 0 1 0 0,0 1-7 0 0,3 0-22 0 0,-1 0 0 0 0,0 0 0 0 0,1 0 0 0 0,-1 0 0 0 0,1 0 0 0 0,-1-1 0 0 0,1 1 1 0 0,0-1-1 0 0,-1 0 0 0 0,1-1 0 0 0,1 1 22 0 0,-3 0-936 0 0,0-1 1 0 0,0 1 0 0 0,0-1-1 0 0,0 1 1 0 0,-1-1 0 0 0,1 0-1 0 0,0 0 1 0 0,1 0 935 0 0,6-7-7329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10.385"/>
    </inkml:context>
    <inkml:brush xml:id="br0">
      <inkml:brushProperty name="width" value="0.025" units="cm"/>
      <inkml:brushProperty name="height" value="0.025" units="cm"/>
      <inkml:brushProperty name="color" value="#00A0D7"/>
    </inkml:brush>
  </inkml:definitions>
  <inkml:trace contextRef="#ctx0" brushRef="#br0">0 61 8288 0 0,'0'0'638'0'0,"0"0"-148"0"0,0 0 910 0 0,0 0 441 0 0,0 0 88 0 0,0 0-123 0 0,9 0 347 0 0,10-1-1011 0 0,0-1 1 0 0,0-1-1 0 0,9-3-1142 0 0,20-2 275 0 0,-36 6-376 0 0,53-9 337 0 0,-57 9-801 0 0,1 0 0 0 0,-1-1 0 0 0,0 0 0 0 0,0 0 1 0 0,0-1-1 0 0,3-2 565 0 0,-7 2-2327 0 0,-3 4-3899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10.719"/>
    </inkml:context>
    <inkml:brush xml:id="br0">
      <inkml:brushProperty name="width" value="0.025" units="cm"/>
      <inkml:brushProperty name="height" value="0.025" units="cm"/>
      <inkml:brushProperty name="color" value="#00A0D7"/>
    </inkml:brush>
  </inkml:definitions>
  <inkml:trace contextRef="#ctx0" brushRef="#br0">27 0 7832 0 0,'-3'4'-25'0'0,"0"-1"1"0"0,1 1-1 0 0,-1 0 0 0 0,1 0 1 0 0,-2 3 24 0 0,2-3 648 0 0,1 1 1 0 0,-1-1-1 0 0,1 1 1 0 0,0 0-1 0 0,0 0 1 0 0,0-1-1 0 0,1 1 1 0 0,0 0-649 0 0,0 4 1229 0 0,0 0 0 0 0,1 1 0 0 0,1-1 0 0 0,-1 0 0 0 0,1 0 1 0 0,1 0-1 0 0,0 0-1229 0 0,3 12 1288 0 0,-1-1 0 0 0,1 16-1288 0 0,-3-16 485 0 0,0-1 0 0 0,2-1 1 0 0,5 15-486 0 0,-7-21 64 0 0,1 0 1 0 0,-1 1 0 0 0,0 4-65 0 0,-2-14-8 0 0,0 0-1 0 0,0 0 1 0 0,0 0 0 0 0,0 0-1 0 0,0 0 1 0 0,2 1 8 0 0,4 13-166 0 0,-6-15 7 0 0,-1-1-1 0 0,0 0 1 0 0,1 0 0 0 0,-1 0-1 0 0,1 0 1 0 0,-1 0 0 0 0,1 0-1 0 0,0 1 1 0 0,0-1 0 0 0,-1 0-1 0 0,1-1 1 0 0,0 1 159 0 0,0 0-151 0 0,-1 0-1 0 0,1-1 1 0 0,-1 1 0 0 0,1-1 0 0 0,-1 1 0 0 0,1 0 0 0 0,-1-1 0 0 0,0 1-1 0 0,1 0 1 0 0,-1 0 0 0 0,0-1 0 0 0,1 1 0 0 0,-1 0 0 0 0,0 0 0 0 0,0-1-1 0 0,0 1 1 0 0,0 0 0 0 0,0 0 151 0 0,0 0-1663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11.054"/>
    </inkml:context>
    <inkml:brush xml:id="br0">
      <inkml:brushProperty name="width" value="0.025" units="cm"/>
      <inkml:brushProperty name="height" value="0.025" units="cm"/>
      <inkml:brushProperty name="color" value="#00A0D7"/>
    </inkml:brush>
  </inkml:definitions>
  <inkml:trace contextRef="#ctx0" brushRef="#br0">0 159 18863 0 0,'0'0'430'0'0,"0"0"55"0"0,0 0 28 0 0,0 0-53 0 0,2 1-301 0 0,7 2-51 0 0,-7-2 359 0 0,14-1 834 0 0,-10 1-1195 0 0,0-1-1 0 0,-1 0 1 0 0,1-1-1 0 0,0 1 1 0 0,0-1-1 0 0,0-1 1 0 0,0 1-106 0 0,7-3 86 0 0,-1 1 0 0 0,1-2 0 0 0,6-3-86 0 0,0-3 0 0 0,-14 3 0 0 0,-3 4 0 0 0,-1 2-10 0 0,0-1 1 0 0,0 1-1 0 0,0 0 0 0 0,0-1 0 0 0,0 1 1 0 0,0 0-1 0 0,0-1 0 0 0,-1 1 0 0 0,1-1 0 0 0,-1 1 1 0 0,0-1-1 0 0,0 1 0 0 0,0-1 0 0 0,0 0 0 0 0,0 1 1 0 0,-1-1-1 0 0,1 1 0 0 0,-1-1 0 0 0,1 1 1 0 0,-1 0-1 0 0,0-1 0 0 0,0 0 10 0 0,-2-2-28 0 0,1 0 0 0 0,-1 0-1 0 0,-1 0 1 0 0,1 0 0 0 0,0 0 0 0 0,-1 1-1 0 0,0 0 1 0 0,0-1 0 0 0,-1 1 28 0 0,3 3-1 0 0,0-1 0 0 0,-1 1 1 0 0,1-1-1 0 0,0 1 0 0 0,-1 0 0 0 0,1 0 1 0 0,-1 0-1 0 0,1 1 0 0 0,-1-1 0 0 0,0 0 0 0 0,1 1 1 0 0,-1 0-1 0 0,0 0 0 0 0,1 0 0 0 0,-1 0 1 0 0,0 0-1 0 0,1 0 0 0 0,-1 1 0 0 0,1-1 0 0 0,-1 1 1 0 0,-1 0 0 0 0,1 0 11 0 0,0-1-1 0 0,1 1 1 0 0,-1 0 0 0 0,1 1 0 0 0,-1-1 0 0 0,1 0 0 0 0,-1 1 0 0 0,1-1 0 0 0,-1 1-1 0 0,1 0 1 0 0,0 0 0 0 0,0 0 0 0 0,0 0 0 0 0,0 0 0 0 0,0 0 0 0 0,1 0 0 0 0,-1 1 0 0 0,1-1-1 0 0,-1 1 1 0 0,1 0-11 0 0,-1 1 8 0 0,1 1-1 0 0,0-1 1 0 0,0 1-1 0 0,0 0 1 0 0,0 0-1 0 0,1-1 1 0 0,0 1-1 0 0,0 0 1 0 0,0 0-1 0 0,0-1 1 0 0,2 4-8 0 0,1 58 1474 0 0,-3-43-1226 0 0,2-1-1 0 0,1 9-247 0 0,-2-29 0 0 0,-1 0 0 0 0,1 0 0 0 0,0 0 0 0 0,0 0 0 0 0,0-1 0 0 0,0 1 0 0 0,1 0 0 0 0,-1-1 0 0 0,0 1 0 0 0,1 0 0 0 0,-1-1 0 0 0,1 0 0 0 0,0 1 0 0 0,-1-1 0 0 0,1 0 0 0 0,0 0 0 0 0,1 1 0 0 0,-1-1 0 0 0,1 1 0 0 0,0-1 0 0 0,-1 0 0 0 0,1 0 0 0 0,0 0 0 0 0,0 0 0 0 0,-1 0 0 0 0,1-1 0 0 0,0 1 0 0 0,0-1 0 0 0,0 0 0 0 0,2 0 0 0 0,4-1-27 0 0,0-1 0 0 0,1 0 0 0 0,-1 0 0 0 0,0-1 0 0 0,-1-1 0 0 0,1 1-1 0 0,3-4 29 0 0,11-6-2642 0 0,-2-4-3844 0 0,-10 10-527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4:11.384"/>
    </inkml:context>
    <inkml:brush xml:id="br0">
      <inkml:brushProperty name="width" value="0.025" units="cm"/>
      <inkml:brushProperty name="height" value="0.025" units="cm"/>
      <inkml:brushProperty name="color" value="#00A0D7"/>
    </inkml:brush>
  </inkml:definitions>
  <inkml:trace contextRef="#ctx0" brushRef="#br0">143 1 13904 0 0,'0'0'637'0'0,"0"0"-13"0"0,0 0-329 0 0,0 0 87 0 0,0 0 88 0 0,-5 5 549 0 0,-10 5 414 0 0,12-9-1167 0 0,0 1 0 0 0,1-1 0 0 0,-1 1 1 0 0,1-1-1 0 0,0 1 0 0 0,0 0 0 0 0,-1 0-266 0 0,-19 26 2440 0 0,0 0-1 0 0,-11 23-2439 0 0,13-21 1081 0 0,19-28-1031 0 0,0-1 0 0 0,1 1 0 0 0,-1 0-1 0 0,0 0 1 0 0,1 0 0 0 0,0 0 0 0 0,-1 0-1 0 0,1-1 1 0 0,0 1 0 0 0,0 0 0 0 0,0 0 0 0 0,0 0-1 0 0,0 1-49 0 0,1 2 101 0 0,-1-5-89 0 0,0 1 1 0 0,0-1-1 0 0,0 1 0 0 0,1-1 1 0 0,-1 1-1 0 0,0-1 0 0 0,0 0 0 0 0,1 1 1 0 0,-1-1-1 0 0,0 1 0 0 0,1-1 0 0 0,-1 0 1 0 0,0 1-1 0 0,1-1 0 0 0,-1 0 0 0 0,1 0 1 0 0,-1 1-1 0 0,1-1-12 0 0,0 1 29 0 0,1 1-28 0 0,0 0 0 0 0,0 0 1 0 0,0 0-1 0 0,0-1 1 0 0,0 1-1 0 0,0-1 1 0 0,0 1-1 0 0,0-1 1 0 0,1 0-1 0 0,-1 0 1 0 0,1 0-1 0 0,-1 0 1 0 0,1 0-1 0 0,-1-1 1 0 0,1 1-1 0 0,-1-1 1 0 0,3 1-2 0 0,-3-1-3 0 0,1 0 1 0 0,-1 0-1 0 0,0 1 1 0 0,0-1-1 0 0,0 1 1 0 0,0 0-1 0 0,0 0 1 0 0,0 0-1 0 0,0 0 0 0 0,1 0 3 0 0,0 1-57 0 0,0 1-1 0 0,-1-1 0 0 0,1 1 0 0 0,-1 0 0 0 0,0 0 0 0 0,1 1 58 0 0,2 3-166 0 0,5 9-46 0 0,-10-11 225 0 0,0-2-22 0 0,0 3 75 0 0,1 0 1 0 0,-1 1-1 0 0,0-1 0 0 0,-1 0 0 0 0,1 0 0 0 0,-1 1 0 0 0,-1-1 1 0 0,0 2-68 0 0,2-6 13 0 0,-1-1 0 0 0,1 1-1 0 0,-1-1 1 0 0,1 1-1 0 0,-1-1 1 0 0,1 1-1 0 0,-1-1 1 0 0,0 0-1 0 0,0 1 1 0 0,0-1-1 0 0,0 0 1 0 0,0 0-1 0 0,0 0 1 0 0,0 1-1 0 0,0-1 1 0 0,-1 0-12 0 0,-3 3 14 0 0,4-2-188 0 0,-1 0-1 0 0,1-1 0 0 0,-1 1 1 0 0,0-1-1 0 0,0 1 1 0 0,0-1-1 0 0,0 0 0 0 0,0 0 1 0 0,0 0-1 0 0,0 0 1 0 0,0 0-1 0 0,0 0 1 0 0,0 0-1 0 0,0-1 0 0 0,-1 1 1 0 0,1-1-1 0 0,-1 1 175 0 0,-10-1-1088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24.204"/>
    </inkml:context>
    <inkml:brush xml:id="br0">
      <inkml:brushProperty name="width" value="0.025" units="cm"/>
      <inkml:brushProperty name="height" value="0.025" units="cm"/>
      <inkml:brushProperty name="color" value="#FF0066"/>
    </inkml:brush>
  </inkml:definitions>
  <inkml:trace contextRef="#ctx0" brushRef="#br0">973 20 5016 0 0,'1'0'18'0'0,"1"-1"0"0"0,0 0 1 0 0,-1 0-1 0 0,0 0 0 0 0,1 0 1 0 0,-1 0-1 0 0,0 0 0 0 0,1-1 1 0 0,-1 1-1 0 0,0 0 0 0 0,0-1 1 0 0,0 0-19 0 0,3-2 4244 0 0,-9 16-3500 0 0,-97 148 1070 0 0,-15 32-519 0 0,40-68 100 0 0,-3 18-1395 0 0,-129 229 1812 0 0,98-181-1130 0 0,-1 10-115 0 0,74-132-410 0 0,-16 31 74 0 0,26-45-227 0 0,-10 20 39 0 0,33-62-143 0 0,1-1 0 0 0,0 1 0 0 0,1 0 1 0 0,0 0-1 0 0,0 7 100 0 0,2-18-33 0 0,1 1-1 0 0,0 0 1 0 0,0 0 0 0 0,0 0 0 0 0,0-1 0 0 0,1 1-1 0 0,-1 0 1 0 0,0 0 0 0 0,1-1 0 0 0,-1 1 0 0 0,2 1 33 0 0,-2-2-49 0 0,0 0 0 0 0,1-1 0 0 0,-1 1 1 0 0,1 0-1 0 0,-1-1 0 0 0,1 1 0 0 0,-1-1 1 0 0,1 1-1 0 0,-1 0 0 0 0,1-1 0 0 0,0 0 1 0 0,-1 1-1 0 0,1-1 0 0 0,0 1 0 0 0,-1-1 1 0 0,1 0-1 0 0,0 1 0 0 0,0-1 1 0 0,-1 0-1 0 0,1 0 0 0 0,0 0 0 0 0,0 1 1 0 0,-1-1-1 0 0,1 0 0 0 0,0 0 0 0 0,0 0 1 0 0,0 0-1 0 0,-1 0 0 0 0,1-1 49 0 0,15-4-1322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5-02T08:31:24.602"/>
    </inkml:context>
    <inkml:brush xml:id="br0">
      <inkml:brushProperty name="width" value="0.025" units="cm"/>
      <inkml:brushProperty name="height" value="0.025" units="cm"/>
      <inkml:brushProperty name="color" value="#FF0066"/>
    </inkml:brush>
  </inkml:definitions>
  <inkml:trace contextRef="#ctx0" brushRef="#br0">1040 0 1920 0 0,'0'0'337'0'0,"0"0"1014"0"0,0 0 442 0 0,-2 2 1814 0 0,-5 3-2693 0 0,-8 10-318 0 0,0 1 0 0 0,1 0 1 0 0,1 1-1 0 0,0 0 0 0 0,-3 7-596 0 0,-22 30 353 0 0,18-27 55 0 0,-4 10-408 0 0,-18 25 465 0 0,-9 11 884 0 0,-31 59-1349 0 0,18-26 610 0 0,-95 156 620 0 0,-39 60-533 0 0,133-224-667 0 0,-47 96-30 0 0,91-155-191 0 0,12-23 5 0 0,0 0 0 0 0,2 1-1 0 0,-4 10 187 0 0,-1 5-501 0 0,6-18-1093 0 0,1 1 0 0 0,-3 13 1594 0 0,7-19-1214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A661-8003-4AD1-A268-1B83F025A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5099DA-0092-4E15-9BF2-63BFF72E7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8264EF-8DB5-4C86-8BB6-749C8E8C1FDC}"/>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5" name="Footer Placeholder 4">
            <a:extLst>
              <a:ext uri="{FF2B5EF4-FFF2-40B4-BE49-F238E27FC236}">
                <a16:creationId xmlns:a16="http://schemas.microsoft.com/office/drawing/2014/main" id="{9E2774A5-AF1C-4467-B55D-3BD2DEEEB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23E52-B9A2-498B-A7F2-40108B2BE895}"/>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250879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E55D-2D19-4458-8823-536B60A22E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B1FFD-42BC-4FEB-A5C1-9085A8B8D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12665-A4EF-4D79-B547-B4DB036C542B}"/>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5" name="Footer Placeholder 4">
            <a:extLst>
              <a:ext uri="{FF2B5EF4-FFF2-40B4-BE49-F238E27FC236}">
                <a16:creationId xmlns:a16="http://schemas.microsoft.com/office/drawing/2014/main" id="{028DA0C0-350A-4C4D-9F28-3CBF4C544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E5D83-218A-473C-9A3A-FDEFADAEC8AC}"/>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142697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50A958-904A-4A7F-AF82-E0DF654503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0005D-DDAF-4CE2-885F-D0E8D174DC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0D639-9ACC-43C3-BF9D-DA09C748158C}"/>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5" name="Footer Placeholder 4">
            <a:extLst>
              <a:ext uri="{FF2B5EF4-FFF2-40B4-BE49-F238E27FC236}">
                <a16:creationId xmlns:a16="http://schemas.microsoft.com/office/drawing/2014/main" id="{64453310-9D60-446C-B978-514D626EC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0F5F7-5570-4EF0-8665-90F0DE6A5FE4}"/>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85631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9A76-9ABC-45BA-97EC-7DCDF253C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4BB97-0CC4-4B60-8115-7388FA09F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629DB-F262-4036-BB52-D91D734CC06A}"/>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5" name="Footer Placeholder 4">
            <a:extLst>
              <a:ext uri="{FF2B5EF4-FFF2-40B4-BE49-F238E27FC236}">
                <a16:creationId xmlns:a16="http://schemas.microsoft.com/office/drawing/2014/main" id="{42E96B6A-0D68-4CA0-B280-51E01D07E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B2E80-7685-4E13-9275-641273D3CA40}"/>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200552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E89E-8BF8-4B58-85BE-1487C471A7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442DB8-03AA-4F6D-84CB-84F1CEBC2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3E1031-C704-4E47-A22B-F387860C76D1}"/>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5" name="Footer Placeholder 4">
            <a:extLst>
              <a:ext uri="{FF2B5EF4-FFF2-40B4-BE49-F238E27FC236}">
                <a16:creationId xmlns:a16="http://schemas.microsoft.com/office/drawing/2014/main" id="{7EB137E1-C6AA-462E-A2D6-4FFF25ECD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A6ACA-FEF3-479E-8B99-6F3D8453ADD6}"/>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209392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603F-D304-46BE-8083-4446829C2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C1DAA-ED3A-439E-A10E-5F043DCD02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E905C8-9944-4583-BC6A-9641FC81DD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878C4-8E21-4D3C-9171-C93F3D8EC9B2}"/>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6" name="Footer Placeholder 5">
            <a:extLst>
              <a:ext uri="{FF2B5EF4-FFF2-40B4-BE49-F238E27FC236}">
                <a16:creationId xmlns:a16="http://schemas.microsoft.com/office/drawing/2014/main" id="{1FBD072B-5AFB-459C-A263-8B699C1B0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7A7AE-EAB0-4AEC-A234-A40F2DD4F81F}"/>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303327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7B9F-7049-4CAE-B94F-0FC9ADF4F7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D7674A-90BF-4164-B2F3-F4817B9065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A380F7-E6DF-4E86-9922-29D057B7BC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430DE2-521D-4C66-B988-F048ACFBB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2C8E17-3DC7-4C7A-A0B5-C3220D66A7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6D6D2-5264-4A38-A574-8A538E368071}"/>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8" name="Footer Placeholder 7">
            <a:extLst>
              <a:ext uri="{FF2B5EF4-FFF2-40B4-BE49-F238E27FC236}">
                <a16:creationId xmlns:a16="http://schemas.microsoft.com/office/drawing/2014/main" id="{9F29A315-296E-4D73-A6EC-2E873179E4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07E9C4-C3E6-413A-8F24-9F051C7B4CD6}"/>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304883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A5D23-E75E-4572-A181-BBB816986C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649CD9-D266-46A1-85D1-5291FB909F48}"/>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4" name="Footer Placeholder 3">
            <a:extLst>
              <a:ext uri="{FF2B5EF4-FFF2-40B4-BE49-F238E27FC236}">
                <a16:creationId xmlns:a16="http://schemas.microsoft.com/office/drawing/2014/main" id="{67F4715E-AB4C-41A6-AD3A-1BFE6503BC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64F415-2D4F-4E3B-87EB-1419DE593087}"/>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8825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9CA80-6388-4D0B-8415-4AE576E045D2}"/>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3" name="Footer Placeholder 2">
            <a:extLst>
              <a:ext uri="{FF2B5EF4-FFF2-40B4-BE49-F238E27FC236}">
                <a16:creationId xmlns:a16="http://schemas.microsoft.com/office/drawing/2014/main" id="{F3625D47-9D7F-44A2-8F96-CCD26A76BA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EE964-5004-4FC5-AD35-147F02F24658}"/>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297064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610C-A968-49C0-92F2-287290841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35EAC5-5AAE-42A8-BBA6-E21C3C7DCB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E338D-80FC-4DE7-B0CB-4D21B5D0B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91515-AF7F-48B4-844F-BDDFE2B49807}"/>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6" name="Footer Placeholder 5">
            <a:extLst>
              <a:ext uri="{FF2B5EF4-FFF2-40B4-BE49-F238E27FC236}">
                <a16:creationId xmlns:a16="http://schemas.microsoft.com/office/drawing/2014/main" id="{7857A82D-1CAB-457A-8AB1-AA63EC13B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67CC8-836F-43AA-8D41-19BEC9D28F54}"/>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428514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BED5-73BE-463A-AF05-FDF0101D6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6C1DE-E69F-49F5-9923-B2AD5DBA43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145F4-4955-4AB8-A6F7-1C1E9FC52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5591-9EC1-469A-A9CF-C8C4879B4708}"/>
              </a:ext>
            </a:extLst>
          </p:cNvPr>
          <p:cNvSpPr>
            <a:spLocks noGrp="1"/>
          </p:cNvSpPr>
          <p:nvPr>
            <p:ph type="dt" sz="half" idx="10"/>
          </p:nvPr>
        </p:nvSpPr>
        <p:spPr/>
        <p:txBody>
          <a:bodyPr/>
          <a:lstStyle/>
          <a:p>
            <a:fld id="{5822AD07-AAE4-42B3-893A-3EB76C068BEF}" type="datetimeFigureOut">
              <a:rPr lang="en-US" smtClean="0"/>
              <a:t>5/7/2020</a:t>
            </a:fld>
            <a:endParaRPr lang="en-US"/>
          </a:p>
        </p:txBody>
      </p:sp>
      <p:sp>
        <p:nvSpPr>
          <p:cNvPr id="6" name="Footer Placeholder 5">
            <a:extLst>
              <a:ext uri="{FF2B5EF4-FFF2-40B4-BE49-F238E27FC236}">
                <a16:creationId xmlns:a16="http://schemas.microsoft.com/office/drawing/2014/main" id="{55D553A5-1B17-43E8-93C7-13FEE7BFF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92E74-7DB3-4083-B36D-CA91C4E152D1}"/>
              </a:ext>
            </a:extLst>
          </p:cNvPr>
          <p:cNvSpPr>
            <a:spLocks noGrp="1"/>
          </p:cNvSpPr>
          <p:nvPr>
            <p:ph type="sldNum" sz="quarter" idx="12"/>
          </p:nvPr>
        </p:nvSpPr>
        <p:spPr/>
        <p:txBody>
          <a:bodyPr/>
          <a:lstStyle/>
          <a:p>
            <a:fld id="{9A64E76A-FAF4-4E1F-A576-88F354A5F520}" type="slidenum">
              <a:rPr lang="en-US" smtClean="0"/>
              <a:t>‹#›</a:t>
            </a:fld>
            <a:endParaRPr lang="en-US"/>
          </a:p>
        </p:txBody>
      </p:sp>
    </p:spTree>
    <p:extLst>
      <p:ext uri="{BB962C8B-B14F-4D97-AF65-F5344CB8AC3E}">
        <p14:creationId xmlns:p14="http://schemas.microsoft.com/office/powerpoint/2010/main" val="162708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6B8A4-FC85-41B3-884B-B7B0880B9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484DB0-7D43-42CF-9251-01FA50AF2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8416B-3CA8-47D2-936D-3AAB7CE95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2AD07-AAE4-42B3-893A-3EB76C068BEF}" type="datetimeFigureOut">
              <a:rPr lang="en-US" smtClean="0"/>
              <a:t>5/7/2020</a:t>
            </a:fld>
            <a:endParaRPr lang="en-US"/>
          </a:p>
        </p:txBody>
      </p:sp>
      <p:sp>
        <p:nvSpPr>
          <p:cNvPr id="5" name="Footer Placeholder 4">
            <a:extLst>
              <a:ext uri="{FF2B5EF4-FFF2-40B4-BE49-F238E27FC236}">
                <a16:creationId xmlns:a16="http://schemas.microsoft.com/office/drawing/2014/main" id="{1D612E80-5CC0-409B-8E55-B225686F7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79B237-551D-4750-9711-3D6E2B3676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4E76A-FAF4-4E1F-A576-88F354A5F520}" type="slidenum">
              <a:rPr lang="en-US" smtClean="0"/>
              <a:t>‹#›</a:t>
            </a:fld>
            <a:endParaRPr lang="en-US"/>
          </a:p>
        </p:txBody>
      </p:sp>
    </p:spTree>
    <p:extLst>
      <p:ext uri="{BB962C8B-B14F-4D97-AF65-F5344CB8AC3E}">
        <p14:creationId xmlns:p14="http://schemas.microsoft.com/office/powerpoint/2010/main" val="361893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8.svg"/><Relationship Id="rId7" Type="http://schemas.openxmlformats.org/officeDocument/2006/relationships/image" Target="../media/image102.sv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svg"/><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cTp_ONVVrh8" TargetMode="External"/><Relationship Id="rId2" Type="http://schemas.openxmlformats.org/officeDocument/2006/relationships/hyperlink" Target="https://jeaweb.jp/glossary/index.html" TargetMode="External"/><Relationship Id="rId1" Type="http://schemas.openxmlformats.org/officeDocument/2006/relationships/slideLayout" Target="../slideLayouts/slideLayout2.xml"/><Relationship Id="rId5" Type="http://schemas.openxmlformats.org/officeDocument/2006/relationships/hyperlink" Target="http://sphweb.bumc.bu.edu/otlt/MPH-Modules/EP/EP713_DiseaseFrequency/EP713_DiseaseFrequency_print.html" TargetMode="External"/><Relationship Id="rId4" Type="http://schemas.openxmlformats.org/officeDocument/2006/relationships/hyperlink" Target="https://www.technologynetworks.com/immunology/articles/incidence-vs-prevalence-32907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books.google.co.jp/books?id=TuJrwZEIY3UC&amp;printsec=frontcover&amp;dq=epidemiology+beyond+the+basics&amp;hl=en&amp;sa=X&amp;ved=0ahUKEwj2npLX25bpAhUN_GEKHRUCBgUQ6AEIKDAA#v=onepage&amp;q=epidemiology%20beyond%20the%20basics&amp;f=false" TargetMode="External"/><Relationship Id="rId2" Type="http://schemas.openxmlformats.org/officeDocument/2006/relationships/hyperlink" Target="https://books.google.co.jp/books/about/The_Book_of_Why.html?id=BzM0DwAAQBAJ&amp;redir_esc=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customXml" Target="../ink/ink12.xml"/><Relationship Id="rId117" Type="http://schemas.openxmlformats.org/officeDocument/2006/relationships/image" Target="../media/image73.png"/><Relationship Id="rId21" Type="http://schemas.openxmlformats.org/officeDocument/2006/relationships/image" Target="../media/image25.png"/><Relationship Id="rId42" Type="http://schemas.openxmlformats.org/officeDocument/2006/relationships/customXml" Target="../ink/ink20.xml"/><Relationship Id="rId47" Type="http://schemas.openxmlformats.org/officeDocument/2006/relationships/image" Target="../media/image38.png"/><Relationship Id="rId63" Type="http://schemas.openxmlformats.org/officeDocument/2006/relationships/image" Target="../media/image46.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59.png"/><Relationship Id="rId112" Type="http://schemas.openxmlformats.org/officeDocument/2006/relationships/customXml" Target="../ink/ink55.xml"/><Relationship Id="rId133" Type="http://schemas.openxmlformats.org/officeDocument/2006/relationships/image" Target="../media/image81.png"/><Relationship Id="rId138" Type="http://schemas.openxmlformats.org/officeDocument/2006/relationships/customXml" Target="../ink/ink68.xml"/><Relationship Id="rId16" Type="http://schemas.openxmlformats.org/officeDocument/2006/relationships/customXml" Target="../ink/ink7.xml"/><Relationship Id="rId107" Type="http://schemas.openxmlformats.org/officeDocument/2006/relationships/image" Target="../media/image68.png"/><Relationship Id="rId11" Type="http://schemas.openxmlformats.org/officeDocument/2006/relationships/image" Target="../media/image20.png"/><Relationship Id="rId32" Type="http://schemas.openxmlformats.org/officeDocument/2006/relationships/customXml" Target="../ink/ink15.xml"/><Relationship Id="rId37" Type="http://schemas.openxmlformats.org/officeDocument/2006/relationships/image" Target="../media/image33.png"/><Relationship Id="rId53" Type="http://schemas.openxmlformats.org/officeDocument/2006/relationships/image" Target="../media/image41.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54.png"/><Relationship Id="rId102" Type="http://schemas.openxmlformats.org/officeDocument/2006/relationships/customXml" Target="../ink/ink50.xml"/><Relationship Id="rId123" Type="http://schemas.openxmlformats.org/officeDocument/2006/relationships/image" Target="../media/image76.png"/><Relationship Id="rId128" Type="http://schemas.openxmlformats.org/officeDocument/2006/relationships/customXml" Target="../ink/ink63.xml"/><Relationship Id="rId144" Type="http://schemas.openxmlformats.org/officeDocument/2006/relationships/customXml" Target="../ink/ink71.xml"/><Relationship Id="rId149" Type="http://schemas.openxmlformats.org/officeDocument/2006/relationships/image" Target="../media/image89.png"/><Relationship Id="rId5" Type="http://schemas.openxmlformats.org/officeDocument/2006/relationships/image" Target="../media/image17.png"/><Relationship Id="rId90" Type="http://schemas.openxmlformats.org/officeDocument/2006/relationships/customXml" Target="../ink/ink44.xml"/><Relationship Id="rId95" Type="http://schemas.openxmlformats.org/officeDocument/2006/relationships/image" Target="../media/image62.png"/><Relationship Id="rId22" Type="http://schemas.openxmlformats.org/officeDocument/2006/relationships/customXml" Target="../ink/ink10.xml"/><Relationship Id="rId27" Type="http://schemas.openxmlformats.org/officeDocument/2006/relationships/image" Target="../media/image28.png"/><Relationship Id="rId43" Type="http://schemas.openxmlformats.org/officeDocument/2006/relationships/image" Target="../media/image36.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49.png"/><Relationship Id="rId113" Type="http://schemas.openxmlformats.org/officeDocument/2006/relationships/image" Target="../media/image71.png"/><Relationship Id="rId118" Type="http://schemas.openxmlformats.org/officeDocument/2006/relationships/customXml" Target="../ink/ink58.xml"/><Relationship Id="rId134" Type="http://schemas.openxmlformats.org/officeDocument/2006/relationships/customXml" Target="../ink/ink66.xml"/><Relationship Id="rId139" Type="http://schemas.openxmlformats.org/officeDocument/2006/relationships/image" Target="../media/image84.png"/><Relationship Id="rId80" Type="http://schemas.openxmlformats.org/officeDocument/2006/relationships/customXml" Target="../ink/ink39.xml"/><Relationship Id="rId85" Type="http://schemas.openxmlformats.org/officeDocument/2006/relationships/image" Target="../media/image57.png"/><Relationship Id="rId150" Type="http://schemas.openxmlformats.org/officeDocument/2006/relationships/customXml" Target="../ink/ink74.xml"/><Relationship Id="rId12" Type="http://schemas.openxmlformats.org/officeDocument/2006/relationships/customXml" Target="../ink/ink5.xml"/><Relationship Id="rId17" Type="http://schemas.openxmlformats.org/officeDocument/2006/relationships/image" Target="../media/image23.png"/><Relationship Id="rId25" Type="http://schemas.openxmlformats.org/officeDocument/2006/relationships/image" Target="../media/image27.png"/><Relationship Id="rId33" Type="http://schemas.openxmlformats.org/officeDocument/2006/relationships/image" Target="../media/image31.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44.png"/><Relationship Id="rId67" Type="http://schemas.openxmlformats.org/officeDocument/2006/relationships/image" Target="../media/image48.png"/><Relationship Id="rId103" Type="http://schemas.openxmlformats.org/officeDocument/2006/relationships/image" Target="../media/image66.png"/><Relationship Id="rId108" Type="http://schemas.openxmlformats.org/officeDocument/2006/relationships/customXml" Target="../ink/ink53.xml"/><Relationship Id="rId116" Type="http://schemas.openxmlformats.org/officeDocument/2006/relationships/customXml" Target="../ink/ink57.xml"/><Relationship Id="rId124" Type="http://schemas.openxmlformats.org/officeDocument/2006/relationships/customXml" Target="../ink/ink61.xml"/><Relationship Id="rId129" Type="http://schemas.openxmlformats.org/officeDocument/2006/relationships/image" Target="../media/image79.png"/><Relationship Id="rId137" Type="http://schemas.openxmlformats.org/officeDocument/2006/relationships/image" Target="../media/image83.png"/><Relationship Id="rId20" Type="http://schemas.openxmlformats.org/officeDocument/2006/relationships/customXml" Target="../ink/ink9.xml"/><Relationship Id="rId41" Type="http://schemas.openxmlformats.org/officeDocument/2006/relationships/image" Target="../media/image35.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52.png"/><Relationship Id="rId83" Type="http://schemas.openxmlformats.org/officeDocument/2006/relationships/image" Target="../media/image56.png"/><Relationship Id="rId88" Type="http://schemas.openxmlformats.org/officeDocument/2006/relationships/customXml" Target="../ink/ink43.xml"/><Relationship Id="rId91" Type="http://schemas.openxmlformats.org/officeDocument/2006/relationships/image" Target="../media/image60.png"/><Relationship Id="rId96" Type="http://schemas.openxmlformats.org/officeDocument/2006/relationships/customXml" Target="../ink/ink47.xml"/><Relationship Id="rId111" Type="http://schemas.openxmlformats.org/officeDocument/2006/relationships/image" Target="../media/image70.png"/><Relationship Id="rId132" Type="http://schemas.openxmlformats.org/officeDocument/2006/relationships/customXml" Target="../ink/ink65.xml"/><Relationship Id="rId140" Type="http://schemas.openxmlformats.org/officeDocument/2006/relationships/customXml" Target="../ink/ink69.xml"/><Relationship Id="rId145" Type="http://schemas.openxmlformats.org/officeDocument/2006/relationships/image" Target="../media/image87.png"/><Relationship Id="rId153"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39.png"/><Relationship Id="rId57" Type="http://schemas.openxmlformats.org/officeDocument/2006/relationships/image" Target="../media/image43.png"/><Relationship Id="rId106" Type="http://schemas.openxmlformats.org/officeDocument/2006/relationships/customXml" Target="../ink/ink52.xml"/><Relationship Id="rId114" Type="http://schemas.openxmlformats.org/officeDocument/2006/relationships/customXml" Target="../ink/ink56.xml"/><Relationship Id="rId119" Type="http://schemas.openxmlformats.org/officeDocument/2006/relationships/image" Target="../media/image74.png"/><Relationship Id="rId127" Type="http://schemas.openxmlformats.org/officeDocument/2006/relationships/image" Target="../media/image78.png"/><Relationship Id="rId10" Type="http://schemas.openxmlformats.org/officeDocument/2006/relationships/customXml" Target="../ink/ink4.xml"/><Relationship Id="rId31" Type="http://schemas.openxmlformats.org/officeDocument/2006/relationships/image" Target="../media/image30.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47.png"/><Relationship Id="rId73" Type="http://schemas.openxmlformats.org/officeDocument/2006/relationships/image" Target="../media/image51.png"/><Relationship Id="rId78" Type="http://schemas.openxmlformats.org/officeDocument/2006/relationships/customXml" Target="../ink/ink38.xml"/><Relationship Id="rId81" Type="http://schemas.openxmlformats.org/officeDocument/2006/relationships/image" Target="../media/image55.png"/><Relationship Id="rId86" Type="http://schemas.openxmlformats.org/officeDocument/2006/relationships/customXml" Target="../ink/ink42.xml"/><Relationship Id="rId94" Type="http://schemas.openxmlformats.org/officeDocument/2006/relationships/customXml" Target="../ink/ink46.xml"/><Relationship Id="rId99" Type="http://schemas.openxmlformats.org/officeDocument/2006/relationships/image" Target="../media/image64.png"/><Relationship Id="rId101" Type="http://schemas.openxmlformats.org/officeDocument/2006/relationships/image" Target="../media/image65.png"/><Relationship Id="rId122" Type="http://schemas.openxmlformats.org/officeDocument/2006/relationships/customXml" Target="../ink/ink60.xml"/><Relationship Id="rId130" Type="http://schemas.openxmlformats.org/officeDocument/2006/relationships/customXml" Target="../ink/ink64.xml"/><Relationship Id="rId135" Type="http://schemas.openxmlformats.org/officeDocument/2006/relationships/image" Target="../media/image82.png"/><Relationship Id="rId143" Type="http://schemas.openxmlformats.org/officeDocument/2006/relationships/image" Target="../media/image86.png"/><Relationship Id="rId148" Type="http://schemas.openxmlformats.org/officeDocument/2006/relationships/customXml" Target="../ink/ink73.xml"/><Relationship Id="rId151" Type="http://schemas.openxmlformats.org/officeDocument/2006/relationships/image" Target="../media/image90.png"/><Relationship Id="rId4" Type="http://schemas.openxmlformats.org/officeDocument/2006/relationships/customXml" Target="../ink/ink1.xml"/><Relationship Id="rId9" Type="http://schemas.openxmlformats.org/officeDocument/2006/relationships/image" Target="../media/image19.png"/><Relationship Id="rId13" Type="http://schemas.openxmlformats.org/officeDocument/2006/relationships/image" Target="../media/image21.png"/><Relationship Id="rId18" Type="http://schemas.openxmlformats.org/officeDocument/2006/relationships/customXml" Target="../ink/ink8.xml"/><Relationship Id="rId39" Type="http://schemas.openxmlformats.org/officeDocument/2006/relationships/image" Target="../media/image34.png"/><Relationship Id="rId109" Type="http://schemas.openxmlformats.org/officeDocument/2006/relationships/image" Target="../media/image69.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42.png"/><Relationship Id="rId76" Type="http://schemas.openxmlformats.org/officeDocument/2006/relationships/customXml" Target="../ink/ink37.xml"/><Relationship Id="rId97" Type="http://schemas.openxmlformats.org/officeDocument/2006/relationships/image" Target="../media/image63.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77.png"/><Relationship Id="rId141" Type="http://schemas.openxmlformats.org/officeDocument/2006/relationships/image" Target="../media/image85.png"/><Relationship Id="rId146" Type="http://schemas.openxmlformats.org/officeDocument/2006/relationships/customXml" Target="../ink/ink72.xml"/><Relationship Id="rId7" Type="http://schemas.openxmlformats.org/officeDocument/2006/relationships/image" Target="../media/image18.png"/><Relationship Id="rId71" Type="http://schemas.openxmlformats.org/officeDocument/2006/relationships/image" Target="../media/image50.png"/><Relationship Id="rId92" Type="http://schemas.openxmlformats.org/officeDocument/2006/relationships/customXml" Target="../ink/ink45.xml"/><Relationship Id="rId2" Type="http://schemas.openxmlformats.org/officeDocument/2006/relationships/image" Target="../media/image16.png"/><Relationship Id="rId29" Type="http://schemas.openxmlformats.org/officeDocument/2006/relationships/image" Target="../media/image29.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37.png"/><Relationship Id="rId66" Type="http://schemas.openxmlformats.org/officeDocument/2006/relationships/customXml" Target="../ink/ink32.xml"/><Relationship Id="rId87" Type="http://schemas.openxmlformats.org/officeDocument/2006/relationships/image" Target="../media/image58.png"/><Relationship Id="rId110" Type="http://schemas.openxmlformats.org/officeDocument/2006/relationships/customXml" Target="../ink/ink54.xml"/><Relationship Id="rId115" Type="http://schemas.openxmlformats.org/officeDocument/2006/relationships/image" Target="../media/image72.png"/><Relationship Id="rId131" Type="http://schemas.openxmlformats.org/officeDocument/2006/relationships/image" Target="../media/image80.png"/><Relationship Id="rId136" Type="http://schemas.openxmlformats.org/officeDocument/2006/relationships/customXml" Target="../ink/ink67.xml"/><Relationship Id="rId61" Type="http://schemas.openxmlformats.org/officeDocument/2006/relationships/image" Target="../media/image45.png"/><Relationship Id="rId82" Type="http://schemas.openxmlformats.org/officeDocument/2006/relationships/customXml" Target="../ink/ink40.xml"/><Relationship Id="rId152" Type="http://schemas.openxmlformats.org/officeDocument/2006/relationships/customXml" Target="../ink/ink75.xml"/><Relationship Id="rId19" Type="http://schemas.openxmlformats.org/officeDocument/2006/relationships/image" Target="../media/image24.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32.png"/><Relationship Id="rId56" Type="http://schemas.openxmlformats.org/officeDocument/2006/relationships/customXml" Target="../ink/ink27.xml"/><Relationship Id="rId77" Type="http://schemas.openxmlformats.org/officeDocument/2006/relationships/image" Target="../media/image53.png"/><Relationship Id="rId100" Type="http://schemas.openxmlformats.org/officeDocument/2006/relationships/customXml" Target="../ink/ink49.xml"/><Relationship Id="rId105" Type="http://schemas.openxmlformats.org/officeDocument/2006/relationships/image" Target="../media/image67.png"/><Relationship Id="rId126" Type="http://schemas.openxmlformats.org/officeDocument/2006/relationships/customXml" Target="../ink/ink62.xml"/><Relationship Id="rId147" Type="http://schemas.openxmlformats.org/officeDocument/2006/relationships/image" Target="../media/image88.png"/><Relationship Id="rId8" Type="http://schemas.openxmlformats.org/officeDocument/2006/relationships/customXml" Target="../ink/ink3.xml"/><Relationship Id="rId51" Type="http://schemas.openxmlformats.org/officeDocument/2006/relationships/image" Target="../media/image40.png"/><Relationship Id="rId72" Type="http://schemas.openxmlformats.org/officeDocument/2006/relationships/customXml" Target="../ink/ink35.xml"/><Relationship Id="rId93" Type="http://schemas.openxmlformats.org/officeDocument/2006/relationships/image" Target="../media/image61.png"/><Relationship Id="rId98" Type="http://schemas.openxmlformats.org/officeDocument/2006/relationships/customXml" Target="../ink/ink48.xml"/><Relationship Id="rId121" Type="http://schemas.openxmlformats.org/officeDocument/2006/relationships/image" Target="../media/image75.png"/><Relationship Id="rId142" Type="http://schemas.openxmlformats.org/officeDocument/2006/relationships/customXml" Target="../ink/ink70.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F4A2-9195-40DF-978E-D1E0B491FF62}"/>
              </a:ext>
            </a:extLst>
          </p:cNvPr>
          <p:cNvSpPr>
            <a:spLocks noGrp="1"/>
          </p:cNvSpPr>
          <p:nvPr>
            <p:ph type="ctrTitle"/>
          </p:nvPr>
        </p:nvSpPr>
        <p:spPr/>
        <p:txBody>
          <a:bodyPr/>
          <a:lstStyle/>
          <a:p>
            <a:r>
              <a:rPr lang="ja-JP" altLang="en-US" dirty="0"/>
              <a:t>疫学勉強会</a:t>
            </a:r>
            <a:endParaRPr lang="en-US" dirty="0"/>
          </a:p>
        </p:txBody>
      </p:sp>
      <p:sp>
        <p:nvSpPr>
          <p:cNvPr id="3" name="Subtitle 2">
            <a:extLst>
              <a:ext uri="{FF2B5EF4-FFF2-40B4-BE49-F238E27FC236}">
                <a16:creationId xmlns:a16="http://schemas.microsoft.com/office/drawing/2014/main" id="{AD09E7C2-81BF-4064-8D17-BC9065A2D67E}"/>
              </a:ext>
            </a:extLst>
          </p:cNvPr>
          <p:cNvSpPr>
            <a:spLocks noGrp="1"/>
          </p:cNvSpPr>
          <p:nvPr>
            <p:ph type="subTitle" idx="1"/>
          </p:nvPr>
        </p:nvSpPr>
        <p:spPr/>
        <p:txBody>
          <a:bodyPr/>
          <a:lstStyle/>
          <a:p>
            <a:r>
              <a:rPr lang="ja-JP" altLang="en-US" dirty="0"/>
              <a:t>総論１</a:t>
            </a:r>
            <a:endParaRPr lang="en-US" altLang="ja-JP" dirty="0"/>
          </a:p>
          <a:p>
            <a:r>
              <a:rPr lang="ja-JP" altLang="en-US" dirty="0"/>
              <a:t>第</a:t>
            </a:r>
            <a:r>
              <a:rPr lang="en-US" altLang="ja-JP" dirty="0"/>
              <a:t>1</a:t>
            </a:r>
            <a:r>
              <a:rPr lang="ja-JP" altLang="en-US" dirty="0"/>
              <a:t>回</a:t>
            </a:r>
            <a:r>
              <a:rPr lang="en-US" altLang="ja-JP" dirty="0"/>
              <a:t>_09052020</a:t>
            </a:r>
          </a:p>
          <a:p>
            <a:r>
              <a:rPr lang="ja-JP" altLang="en-US" dirty="0"/>
              <a:t>担当者：小山</a:t>
            </a:r>
            <a:endParaRPr lang="en-US" dirty="0"/>
          </a:p>
        </p:txBody>
      </p:sp>
    </p:spTree>
    <p:extLst>
      <p:ext uri="{BB962C8B-B14F-4D97-AF65-F5344CB8AC3E}">
        <p14:creationId xmlns:p14="http://schemas.microsoft.com/office/powerpoint/2010/main" val="2764935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8490-6DB1-4154-AED2-183D8B263F4B}"/>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F2EF89-153A-4D4E-8A9D-9F4EA29A2F96}"/>
                  </a:ext>
                </a:extLst>
              </p:cNvPr>
              <p:cNvSpPr>
                <a:spLocks noGrp="1"/>
              </p:cNvSpPr>
              <p:nvPr>
                <p:ph idx="1"/>
              </p:nvPr>
            </p:nvSpPr>
            <p:spPr>
              <a:xfrm>
                <a:off x="838200" y="1825624"/>
                <a:ext cx="6167438" cy="4563143"/>
              </a:xfrm>
            </p:spPr>
            <p:txBody>
              <a:bodyPr>
                <a:normAutofit fontScale="77500" lnSpcReduction="20000"/>
              </a:bodyPr>
              <a:lstStyle/>
              <a:p>
                <a:r>
                  <a:rPr lang="en-US" dirty="0"/>
                  <a:t>(Point) prevalence at 1985</a:t>
                </a:r>
              </a:p>
              <a:p>
                <a:pPr marL="0" indent="0" algn="ctr">
                  <a:buNone/>
                </a:pPr>
                <a14:m>
                  <m:oMath xmlns:m="http://schemas.openxmlformats.org/officeDocument/2006/math">
                    <m:f>
                      <m:fPr>
                        <m:ctrlPr>
                          <a:rPr lang="en-US" sz="2600" i="1" dirty="0" smtClean="0">
                            <a:latin typeface="Cambria Math" panose="02040503050406030204" pitchFamily="18" charset="0"/>
                          </a:rPr>
                        </m:ctrlPr>
                      </m:fPr>
                      <m:num>
                        <m:r>
                          <a:rPr lang="en-US" sz="2600" i="1" dirty="0" smtClean="0">
                            <a:latin typeface="Cambria Math" panose="02040503050406030204" pitchFamily="18" charset="0"/>
                          </a:rPr>
                          <m:t>1</m:t>
                        </m:r>
                      </m:num>
                      <m:den>
                        <m:r>
                          <a:rPr lang="en-US" sz="2600" i="1" dirty="0" smtClean="0">
                            <a:latin typeface="Cambria Math" panose="02040503050406030204" pitchFamily="18" charset="0"/>
                          </a:rPr>
                          <m:t>12</m:t>
                        </m:r>
                      </m:den>
                    </m:f>
                    <m:r>
                      <a:rPr lang="en-US" sz="2600" i="1" dirty="0" smtClean="0">
                        <a:latin typeface="Cambria Math" panose="02040503050406030204" pitchFamily="18" charset="0"/>
                        <a:ea typeface="Cambria Math" panose="02040503050406030204" pitchFamily="18" charset="0"/>
                      </a:rPr>
                      <m:t>×</m:t>
                    </m:r>
                    <m:r>
                      <a:rPr lang="en-US" sz="2600" i="1" dirty="0" smtClean="0">
                        <a:latin typeface="Cambria Math" panose="02040503050406030204" pitchFamily="18" charset="0"/>
                      </a:rPr>
                      <m:t>100 </m:t>
                    </m:r>
                    <m:r>
                      <a:rPr lang="en-US" sz="2600" i="1" dirty="0" smtClean="0">
                        <a:latin typeface="Cambria Math" panose="02040503050406030204" pitchFamily="18" charset="0"/>
                        <a:ea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8.3</m:t>
                    </m:r>
                    <m:r>
                      <a:rPr lang="en-US" sz="2600" i="1" dirty="0" smtClean="0">
                        <a:latin typeface="Cambria Math" panose="02040503050406030204" pitchFamily="18" charset="0"/>
                      </a:rPr>
                      <m:t>%</m:t>
                    </m:r>
                  </m:oMath>
                </a14:m>
                <a:r>
                  <a:rPr lang="en-US" sz="2600" dirty="0"/>
                  <a:t>  </a:t>
                </a:r>
              </a:p>
              <a:p>
                <a:r>
                  <a:rPr lang="en-US" dirty="0"/>
                  <a:t>Period prevalence from 1980 to 1994</a:t>
                </a:r>
              </a:p>
              <a:p>
                <a:pPr marL="0" indent="0" algn="ctr">
                  <a:buNone/>
                </a:pPr>
                <a14:m>
                  <m:oMathPara xmlns:m="http://schemas.openxmlformats.org/officeDocument/2006/math">
                    <m:oMathParaPr>
                      <m:jc m:val="center"/>
                    </m:oMathParaPr>
                    <m:oMath xmlns:m="http://schemas.openxmlformats.org/officeDocument/2006/math">
                      <m:f>
                        <m:fPr>
                          <m:ctrlPr>
                            <a:rPr lang="en-US" sz="2600" i="1" dirty="0" smtClean="0">
                              <a:latin typeface="Cambria Math" panose="02040503050406030204" pitchFamily="18" charset="0"/>
                            </a:rPr>
                          </m:ctrlPr>
                        </m:fPr>
                        <m:num>
                          <m:r>
                            <a:rPr lang="en-US" sz="2600" b="0" i="1" dirty="0" smtClean="0">
                              <a:latin typeface="Cambria Math" panose="02040503050406030204" pitchFamily="18" charset="0"/>
                            </a:rPr>
                            <m:t>3</m:t>
                          </m:r>
                        </m:num>
                        <m:den>
                          <m:r>
                            <a:rPr lang="en-US" sz="2600" b="0" i="1" dirty="0" smtClean="0">
                              <a:latin typeface="Cambria Math" panose="02040503050406030204" pitchFamily="18" charset="0"/>
                            </a:rPr>
                            <m:t>12</m:t>
                          </m:r>
                        </m:den>
                      </m:f>
                      <m:r>
                        <a:rPr lang="en-US" sz="2600" i="1" dirty="0">
                          <a:latin typeface="Cambria Math" panose="02040503050406030204" pitchFamily="18" charset="0"/>
                          <a:ea typeface="Cambria Math" panose="02040503050406030204" pitchFamily="18" charset="0"/>
                        </a:rPr>
                        <m:t>×</m:t>
                      </m:r>
                      <m:r>
                        <a:rPr lang="en-US" sz="2600" i="1" dirty="0" smtClean="0">
                          <a:latin typeface="Cambria Math" panose="02040503050406030204" pitchFamily="18" charset="0"/>
                        </a:rPr>
                        <m:t>100</m:t>
                      </m:r>
                      <m:r>
                        <a:rPr lang="en-US" sz="2600" b="0" i="1" dirty="0" smtClean="0">
                          <a:latin typeface="Cambria Math" panose="02040503050406030204" pitchFamily="18" charset="0"/>
                        </a:rPr>
                        <m:t>=25</m:t>
                      </m:r>
                      <m:r>
                        <a:rPr lang="en-US" sz="2600" i="1" dirty="0" smtClean="0">
                          <a:latin typeface="Cambria Math" panose="02040503050406030204" pitchFamily="18" charset="0"/>
                        </a:rPr>
                        <m:t>%</m:t>
                      </m:r>
                    </m:oMath>
                  </m:oMathPara>
                </a14:m>
                <a:endParaRPr lang="en-US" sz="2600" dirty="0"/>
              </a:p>
              <a:p>
                <a:pPr marL="0" indent="0">
                  <a:buNone/>
                </a:pPr>
                <a:endParaRPr lang="en-US" dirty="0"/>
              </a:p>
              <a:p>
                <a:r>
                  <a:rPr lang="en-US" dirty="0"/>
                  <a:t>Incidence risk (cumulative incidence) from 1980 to 1994</a:t>
                </a:r>
              </a:p>
              <a:p>
                <a:pPr marL="0" indent="0">
                  <a:buNone/>
                </a:pPr>
                <a14:m>
                  <m:oMathPara xmlns:m="http://schemas.openxmlformats.org/officeDocument/2006/math">
                    <m:oMathParaPr>
                      <m:jc m:val="centerGroup"/>
                    </m:oMathParaPr>
                    <m:oMath xmlns:m="http://schemas.openxmlformats.org/officeDocument/2006/math">
                      <m:f>
                        <m:fPr>
                          <m:ctrlPr>
                            <a:rPr lang="en-US" sz="2600" i="1" dirty="0">
                              <a:latin typeface="Cambria Math" panose="02040503050406030204" pitchFamily="18" charset="0"/>
                            </a:rPr>
                          </m:ctrlPr>
                        </m:fPr>
                        <m:num>
                          <m:r>
                            <a:rPr lang="en-US" sz="2600" b="0" i="1" dirty="0" smtClean="0">
                              <a:latin typeface="Cambria Math" panose="02040503050406030204" pitchFamily="18" charset="0"/>
                            </a:rPr>
                            <m:t>3</m:t>
                          </m:r>
                        </m:num>
                        <m:den>
                          <m:r>
                            <a:rPr lang="en-US" sz="2600" i="1" dirty="0">
                              <a:latin typeface="Cambria Math" panose="02040503050406030204" pitchFamily="18" charset="0"/>
                            </a:rPr>
                            <m:t>12</m:t>
                          </m:r>
                        </m:den>
                      </m:f>
                      <m:r>
                        <a:rPr lang="en-US" sz="2600" i="1" dirty="0" smtClean="0">
                          <a:latin typeface="Cambria Math" panose="02040503050406030204" pitchFamily="18" charset="0"/>
                          <a:ea typeface="Cambria Math" panose="02040503050406030204" pitchFamily="18" charset="0"/>
                        </a:rPr>
                        <m:t>×</m:t>
                      </m:r>
                      <m:r>
                        <a:rPr lang="en-US" sz="2600" i="1" dirty="0" smtClean="0">
                          <a:latin typeface="Cambria Math" panose="02040503050406030204" pitchFamily="18" charset="0"/>
                        </a:rPr>
                        <m:t>100</m:t>
                      </m:r>
                      <m:r>
                        <a:rPr lang="en-US" sz="2600" b="0" i="1" dirty="0" smtClean="0">
                          <a:latin typeface="Cambria Math" panose="02040503050406030204" pitchFamily="18" charset="0"/>
                        </a:rPr>
                        <m:t>=</m:t>
                      </m:r>
                      <m:r>
                        <a:rPr lang="en-US" sz="2600" b="0" i="1" dirty="0" smtClean="0">
                          <a:latin typeface="Cambria Math" panose="02040503050406030204" pitchFamily="18" charset="0"/>
                          <a:ea typeface="Cambria Math" panose="02040503050406030204" pitchFamily="18" charset="0"/>
                        </a:rPr>
                        <m:t>25</m:t>
                      </m:r>
                      <m:r>
                        <a:rPr lang="en-US" sz="2600" i="1" dirty="0" smtClean="0">
                          <a:latin typeface="Cambria Math" panose="02040503050406030204" pitchFamily="18" charset="0"/>
                        </a:rPr>
                        <m:t>%</m:t>
                      </m:r>
                      <m:r>
                        <a:rPr lang="en-US" sz="2600" b="0" i="1" dirty="0" smtClean="0">
                          <a:latin typeface="Cambria Math" panose="02040503050406030204" pitchFamily="18" charset="0"/>
                        </a:rPr>
                        <m:t> </m:t>
                      </m:r>
                      <m:r>
                        <a:rPr lang="en-US" sz="2600" b="0" i="1" dirty="0" smtClean="0">
                          <a:latin typeface="Cambria Math" panose="02040503050406030204" pitchFamily="18" charset="0"/>
                        </a:rPr>
                        <m:t>𝑜𝑣𝑒𝑟</m:t>
                      </m:r>
                      <m:r>
                        <a:rPr lang="en-US" sz="2600" b="0" i="1" dirty="0" smtClean="0">
                          <a:latin typeface="Cambria Math" panose="02040503050406030204" pitchFamily="18" charset="0"/>
                        </a:rPr>
                        <m:t> 15 </m:t>
                      </m:r>
                      <m:r>
                        <a:rPr lang="en-US" sz="2600" b="0" i="1" dirty="0" smtClean="0">
                          <a:latin typeface="Cambria Math" panose="02040503050406030204" pitchFamily="18" charset="0"/>
                        </a:rPr>
                        <m:t>𝑦𝑒𝑎𝑟𝑠</m:t>
                      </m:r>
                    </m:oMath>
                  </m:oMathPara>
                </a14:m>
                <a:endParaRPr lang="en-US" sz="2600" dirty="0"/>
              </a:p>
              <a:p>
                <a:pPr marL="0" indent="0">
                  <a:buNone/>
                </a:pPr>
                <a:endParaRPr lang="en-US" dirty="0"/>
              </a:p>
              <a:p>
                <a:r>
                  <a:rPr lang="en-US" dirty="0"/>
                  <a:t>Incidence rate from 1980 to 1994</a:t>
                </a:r>
              </a:p>
              <a:p>
                <a:pPr marL="0" indent="0">
                  <a:buNone/>
                </a:pPr>
                <a14:m>
                  <m:oMathPara xmlns:m="http://schemas.openxmlformats.org/officeDocument/2006/math">
                    <m:oMathParaPr>
                      <m:jc m:val="center"/>
                    </m:oMathParaPr>
                    <m:oMath xmlns:m="http://schemas.openxmlformats.org/officeDocument/2006/math">
                      <m:f>
                        <m:fPr>
                          <m:ctrlPr>
                            <a:rPr lang="en-US" sz="2600" i="1" dirty="0">
                              <a:latin typeface="Cambria Math" panose="02040503050406030204" pitchFamily="18" charset="0"/>
                            </a:rPr>
                          </m:ctrlPr>
                        </m:fPr>
                        <m:num>
                          <m:r>
                            <a:rPr lang="en-US" sz="2600" i="1" dirty="0">
                              <a:latin typeface="Cambria Math" panose="02040503050406030204" pitchFamily="18" charset="0"/>
                            </a:rPr>
                            <m:t>3</m:t>
                          </m:r>
                        </m:num>
                        <m:den>
                          <m:r>
                            <a:rPr lang="en-US" sz="2600" b="0" i="1" dirty="0" smtClean="0">
                              <a:latin typeface="Cambria Math" panose="02040503050406030204" pitchFamily="18" charset="0"/>
                            </a:rPr>
                            <m:t>100</m:t>
                          </m:r>
                        </m:den>
                      </m:f>
                      <m:r>
                        <a:rPr lang="en-US" sz="2600" i="1" dirty="0">
                          <a:latin typeface="Cambria Math" panose="02040503050406030204" pitchFamily="18" charset="0"/>
                        </a:rPr>
                        <m:t>=</m:t>
                      </m:r>
                      <m:r>
                        <a:rPr lang="en-US" sz="2600" b="0" i="1" dirty="0" smtClean="0">
                          <a:latin typeface="Cambria Math" panose="02040503050406030204" pitchFamily="18" charset="0"/>
                        </a:rPr>
                        <m:t>0.03 </m:t>
                      </m:r>
                      <m:r>
                        <a:rPr lang="en-US" sz="2600" b="0" i="1" dirty="0" smtClean="0">
                          <a:latin typeface="Cambria Math" panose="02040503050406030204" pitchFamily="18" charset="0"/>
                        </a:rPr>
                        <m:t>𝑝𝑒𝑟𝑠𝑜𝑛</m:t>
                      </m:r>
                      <m:r>
                        <a:rPr lang="en-US" sz="2600" b="0" i="1" dirty="0" smtClean="0">
                          <a:latin typeface="Cambria Math" panose="02040503050406030204" pitchFamily="18" charset="0"/>
                        </a:rPr>
                        <m:t>−</m:t>
                      </m:r>
                      <m:r>
                        <a:rPr lang="en-US" sz="2600" i="1" dirty="0">
                          <a:latin typeface="Cambria Math" panose="02040503050406030204" pitchFamily="18" charset="0"/>
                        </a:rPr>
                        <m:t>𝑦𝑒𝑎𝑟</m:t>
                      </m:r>
                    </m:oMath>
                  </m:oMathPara>
                </a14:m>
                <a:endParaRPr lang="en-US" sz="260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4F2EF89-153A-4D4E-8A9D-9F4EA29A2F96}"/>
                  </a:ext>
                </a:extLst>
              </p:cNvPr>
              <p:cNvSpPr>
                <a:spLocks noGrp="1" noRot="1" noChangeAspect="1" noMove="1" noResize="1" noEditPoints="1" noAdjustHandles="1" noChangeArrowheads="1" noChangeShapeType="1" noTextEdit="1"/>
              </p:cNvSpPr>
              <p:nvPr>
                <p:ph idx="1"/>
              </p:nvPr>
            </p:nvSpPr>
            <p:spPr>
              <a:xfrm>
                <a:off x="838200" y="1825624"/>
                <a:ext cx="6167438" cy="4563143"/>
              </a:xfrm>
              <a:blipFill>
                <a:blip r:embed="rId2"/>
                <a:stretch>
                  <a:fillRect l="-1187" t="-2670" r="-1583"/>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453CFB44-F02A-4F07-AACC-ECA7737EA4CA}"/>
              </a:ext>
            </a:extLst>
          </p:cNvPr>
          <p:cNvSpPr txBox="1">
            <a:spLocks/>
          </p:cNvSpPr>
          <p:nvPr/>
        </p:nvSpPr>
        <p:spPr>
          <a:xfrm>
            <a:off x="7005638" y="3468938"/>
            <a:ext cx="4348162" cy="3172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Figure represents 10 new cases of illness over about 15 months in a population of 20 persons.</a:t>
            </a:r>
          </a:p>
          <a:p>
            <a:r>
              <a:rPr lang="en-US" sz="2000" dirty="0"/>
              <a:t>Each horizontal line represents one person.</a:t>
            </a:r>
          </a:p>
          <a:p>
            <a:r>
              <a:rPr lang="en-US" sz="2000" dirty="0"/>
              <a:t>X and O represents when disease occurred and when loss to follow up respectively. While solid back dots indicated enrollment. </a:t>
            </a:r>
          </a:p>
        </p:txBody>
      </p:sp>
      <p:pic>
        <p:nvPicPr>
          <p:cNvPr id="6" name="Picture 5">
            <a:extLst>
              <a:ext uri="{FF2B5EF4-FFF2-40B4-BE49-F238E27FC236}">
                <a16:creationId xmlns:a16="http://schemas.microsoft.com/office/drawing/2014/main" id="{AFF8702F-D7D5-4792-81CE-66AB4B3B3948}"/>
              </a:ext>
            </a:extLst>
          </p:cNvPr>
          <p:cNvPicPr>
            <a:picLocks noChangeAspect="1"/>
          </p:cNvPicPr>
          <p:nvPr/>
        </p:nvPicPr>
        <p:blipFill>
          <a:blip r:embed="rId3"/>
          <a:stretch>
            <a:fillRect/>
          </a:stretch>
        </p:blipFill>
        <p:spPr>
          <a:xfrm>
            <a:off x="7005638" y="370347"/>
            <a:ext cx="4796840" cy="2963653"/>
          </a:xfrm>
          <a:prstGeom prst="rect">
            <a:avLst/>
          </a:prstGeom>
        </p:spPr>
      </p:pic>
    </p:spTree>
    <p:extLst>
      <p:ext uri="{BB962C8B-B14F-4D97-AF65-F5344CB8AC3E}">
        <p14:creationId xmlns:p14="http://schemas.microsoft.com/office/powerpoint/2010/main" val="408428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00E7-D3AC-409A-8CA8-77DEFC817977}"/>
              </a:ext>
            </a:extLst>
          </p:cNvPr>
          <p:cNvSpPr>
            <a:spLocks noGrp="1"/>
          </p:cNvSpPr>
          <p:nvPr>
            <p:ph type="title"/>
          </p:nvPr>
        </p:nvSpPr>
        <p:spPr/>
        <p:txBody>
          <a:bodyPr/>
          <a:lstStyle/>
          <a:p>
            <a:r>
              <a:rPr lang="en-US" dirty="0"/>
              <a:t>Measurement of disease frequency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E0E200-DB0D-4088-AF60-CE3AE0503742}"/>
                  </a:ext>
                </a:extLst>
              </p:cNvPr>
              <p:cNvSpPr>
                <a:spLocks noGrp="1"/>
              </p:cNvSpPr>
              <p:nvPr>
                <p:ph idx="1"/>
              </p:nvPr>
            </p:nvSpPr>
            <p:spPr>
              <a:xfrm>
                <a:off x="838200" y="1825623"/>
                <a:ext cx="7319211" cy="4779713"/>
              </a:xfrm>
            </p:spPr>
            <p:txBody>
              <a:bodyPr>
                <a:normAutofit fontScale="92500" lnSpcReduction="10000"/>
              </a:bodyPr>
              <a:lstStyle/>
              <a:p>
                <a:r>
                  <a:rPr lang="en-US" b="1" dirty="0"/>
                  <a:t>Mortality</a:t>
                </a:r>
                <a:r>
                  <a:rPr lang="ja-JP" altLang="en-US" b="1" dirty="0"/>
                  <a:t>（死亡率）</a:t>
                </a:r>
                <a:r>
                  <a:rPr lang="en-US" altLang="ja-JP" dirty="0"/>
                  <a:t>:</a:t>
                </a:r>
                <a:r>
                  <a:rPr lang="ja-JP" altLang="en-US" dirty="0"/>
                  <a:t>　ある一定の期間に死亡した人数の割合</a:t>
                </a:r>
                <a:endParaRPr lang="en-US" altLang="ja-JP" dirty="0"/>
              </a:p>
              <a:p>
                <a:pPr lvl="1"/>
                <a:r>
                  <a:rPr lang="ja-JP" altLang="en-US" dirty="0"/>
                  <a:t>一般的には期間は</a:t>
                </a:r>
                <a:r>
                  <a:rPr lang="en-US" altLang="ja-JP" dirty="0"/>
                  <a:t>1</a:t>
                </a:r>
                <a:r>
                  <a:rPr lang="ja-JP" altLang="en-US" dirty="0"/>
                  <a:t>年となる</a:t>
                </a:r>
                <a:endParaRPr lang="en-US" altLang="ja-JP" dirty="0"/>
              </a:p>
              <a:p>
                <a:pPr lvl="1"/>
                <a:r>
                  <a:rPr lang="ja-JP" altLang="en-US" dirty="0"/>
                  <a:t>生存率</a:t>
                </a:r>
                <a:r>
                  <a:rPr lang="en-US" altLang="ja-JP" dirty="0"/>
                  <a:t>survival</a:t>
                </a:r>
                <a:r>
                  <a:rPr lang="ja-JP" altLang="en-US" dirty="0"/>
                  <a:t>が研究対象下のリスクファクター</a:t>
                </a:r>
                <a:r>
                  <a:rPr lang="en-US" altLang="ja-JP" dirty="0"/>
                  <a:t>risk factor</a:t>
                </a:r>
                <a:r>
                  <a:rPr lang="ja-JP" altLang="en-US" dirty="0"/>
                  <a:t>と関連がない場合、死亡率は罹患率のプロキシ</a:t>
                </a:r>
                <a:r>
                  <a:rPr lang="en-US" altLang="ja-JP" dirty="0"/>
                  <a:t>proxy</a:t>
                </a:r>
                <a:r>
                  <a:rPr lang="ja-JP" altLang="en-US" dirty="0"/>
                  <a:t>となる</a:t>
                </a:r>
                <a:endParaRPr lang="en-US" altLang="ja-JP" dirty="0"/>
              </a:p>
              <a:p>
                <a:pPr lvl="1"/>
                <a:r>
                  <a:rPr lang="ja-JP" altLang="en-US" u="sng" dirty="0">
                    <a:latin typeface="Cambria Math" panose="02040503050406030204" pitchFamily="18" charset="0"/>
                  </a:rPr>
                  <a:t>罹患率</a:t>
                </a:r>
                <a:r>
                  <a:rPr lang="en-US" altLang="ja-JP" u="sng" dirty="0">
                    <a:latin typeface="Cambria Math" panose="02040503050406030204" pitchFamily="18" charset="0"/>
                  </a:rPr>
                  <a:t>incidence</a:t>
                </a:r>
                <a:r>
                  <a:rPr lang="ja-JP" altLang="en-US" dirty="0">
                    <a:latin typeface="Cambria Math" panose="02040503050406030204" pitchFamily="18" charset="0"/>
                  </a:rPr>
                  <a:t>と</a:t>
                </a:r>
                <a:r>
                  <a:rPr lang="ja-JP" altLang="en-US" u="sng" dirty="0">
                    <a:latin typeface="Cambria Math" panose="02040503050406030204" pitchFamily="18" charset="0"/>
                  </a:rPr>
                  <a:t>治癒率</a:t>
                </a:r>
                <a:r>
                  <a:rPr lang="en-US" altLang="ja-JP" u="sng" dirty="0">
                    <a:latin typeface="Cambria Math" panose="02040503050406030204" pitchFamily="18" charset="0"/>
                  </a:rPr>
                  <a:t>cure</a:t>
                </a:r>
                <a:r>
                  <a:rPr lang="ja-JP" altLang="en-US" dirty="0">
                    <a:latin typeface="Cambria Math" panose="02040503050406030204" pitchFamily="18" charset="0"/>
                  </a:rPr>
                  <a:t>の両方の影響を受ける</a:t>
                </a:r>
                <a:endParaRPr lang="en-US" altLang="ja-JP" dirty="0">
                  <a:latin typeface="Cambria Math" panose="02040503050406030204" pitchFamily="18" charset="0"/>
                </a:endParaRPr>
              </a:p>
              <a:p>
                <a:pPr lvl="1"/>
                <a:r>
                  <a:rPr lang="ja-JP" altLang="en-US" b="0" dirty="0">
                    <a:latin typeface="Cambria Math" panose="02040503050406030204" pitchFamily="18" charset="0"/>
                  </a:rPr>
                  <a:t>ある特定の疾患による死亡率は</a:t>
                </a:r>
                <a:r>
                  <a:rPr lang="en-US" altLang="ja-JP" dirty="0">
                    <a:latin typeface="Cambria Math" panose="02040503050406030204" pitchFamily="18" charset="0"/>
                  </a:rPr>
                  <a:t>proportionate mortality rate</a:t>
                </a:r>
                <a:r>
                  <a:rPr lang="ja-JP" altLang="en-US" dirty="0">
                    <a:latin typeface="Cambria Math" panose="02040503050406030204" pitchFamily="18" charset="0"/>
                  </a:rPr>
                  <a:t>、新しく疾患を有する者のうちの死亡率を</a:t>
                </a:r>
                <a:r>
                  <a:rPr lang="en-US" altLang="ja-JP" dirty="0">
                    <a:latin typeface="Cambria Math" panose="02040503050406030204" pitchFamily="18" charset="0"/>
                  </a:rPr>
                  <a:t>case-fatality rate</a:t>
                </a:r>
                <a:r>
                  <a:rPr lang="ja-JP" altLang="en-US" dirty="0">
                    <a:latin typeface="Cambria Math" panose="02040503050406030204" pitchFamily="18" charset="0"/>
                  </a:rPr>
                  <a:t>という</a:t>
                </a:r>
                <a:endParaRPr lang="en-US" b="0" dirty="0">
                  <a:latin typeface="Cambria Math" panose="02040503050406030204" pitchFamily="18" charset="0"/>
                </a:endParaRPr>
              </a:p>
              <a:p>
                <a:r>
                  <a:rPr lang="ja-JP" altLang="en-US" b="0" dirty="0"/>
                  <a:t>平均</a:t>
                </a:r>
                <a:r>
                  <a:rPr lang="ja-JP" altLang="en-US" dirty="0"/>
                  <a:t>有病期間がほぼ一定である場合に以下の関係が成り立つ</a:t>
                </a:r>
                <a:endParaRPr lang="en-US" altLang="ja-JP"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𝑃𝑟𝑒𝑣𝑎𝑙𝑒𝑛𝑐𝑒</m:t>
                    </m:r>
                    <m:r>
                      <a:rPr lang="ja-JP" altLang="en-US" i="1">
                        <a:latin typeface="Cambria Math" panose="02040503050406030204" pitchFamily="18" charset="0"/>
                      </a:rPr>
                      <m:t>（</m:t>
                    </m:r>
                    <m:r>
                      <a:rPr lang="ja-JP" altLang="en-US" i="1" smtClean="0">
                        <a:latin typeface="Cambria Math" panose="02040503050406030204" pitchFamily="18" charset="0"/>
                      </a:rPr>
                      <m:t>有病率</m:t>
                    </m:r>
                    <m:r>
                      <a:rPr lang="ja-JP" alt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𝑖𝑛𝑐𝑖𝑑𝑒𝑛𝑐𝑒</m:t>
                    </m:r>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罹患率</m:t>
                    </m:r>
                    <m:r>
                      <a:rPr lang="ja-JP" alt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𝑎𝑣𝑒𝑟𝑎𝑔𝑒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𝑑𝑢𝑟𝑎𝑡𝑖𝑜𝑛</m:t>
                    </m:r>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平均有病</m:t>
                    </m:r>
                    <m:r>
                      <a:rPr lang="ja-JP" altLang="en-US" i="1">
                        <a:latin typeface="Cambria Math" panose="02040503050406030204" pitchFamily="18" charset="0"/>
                        <a:ea typeface="Cambria Math" panose="02040503050406030204" pitchFamily="18" charset="0"/>
                      </a:rPr>
                      <m:t>期間</m:t>
                    </m:r>
                    <m:r>
                      <a:rPr lang="ja-JP" altLang="en-US" i="1">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BFE0E200-DB0D-4088-AF60-CE3AE0503742}"/>
                  </a:ext>
                </a:extLst>
              </p:cNvPr>
              <p:cNvSpPr>
                <a:spLocks noGrp="1" noRot="1" noChangeAspect="1" noMove="1" noResize="1" noEditPoints="1" noAdjustHandles="1" noChangeArrowheads="1" noChangeShapeType="1" noTextEdit="1"/>
              </p:cNvSpPr>
              <p:nvPr>
                <p:ph idx="1"/>
              </p:nvPr>
            </p:nvSpPr>
            <p:spPr>
              <a:xfrm>
                <a:off x="838200" y="1825623"/>
                <a:ext cx="7319211" cy="4779713"/>
              </a:xfrm>
              <a:blipFill>
                <a:blip r:embed="rId2"/>
                <a:stretch>
                  <a:fillRect l="-1333" t="-2548" r="-83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A75AC8E-9F49-42B3-9075-353555991F00}"/>
              </a:ext>
            </a:extLst>
          </p:cNvPr>
          <p:cNvPicPr>
            <a:picLocks noChangeAspect="1"/>
          </p:cNvPicPr>
          <p:nvPr/>
        </p:nvPicPr>
        <p:blipFill>
          <a:blip r:embed="rId3"/>
          <a:stretch>
            <a:fillRect/>
          </a:stretch>
        </p:blipFill>
        <p:spPr>
          <a:xfrm>
            <a:off x="8330874" y="3429000"/>
            <a:ext cx="3753844" cy="3374357"/>
          </a:xfrm>
          <a:prstGeom prst="rect">
            <a:avLst/>
          </a:prstGeom>
        </p:spPr>
      </p:pic>
    </p:spTree>
    <p:extLst>
      <p:ext uri="{BB962C8B-B14F-4D97-AF65-F5344CB8AC3E}">
        <p14:creationId xmlns:p14="http://schemas.microsoft.com/office/powerpoint/2010/main" val="165186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209D-2CA8-4BE4-9E59-8216FE6D99A8}"/>
              </a:ext>
            </a:extLst>
          </p:cNvPr>
          <p:cNvSpPr>
            <a:spLocks noGrp="1"/>
          </p:cNvSpPr>
          <p:nvPr>
            <p:ph type="title"/>
          </p:nvPr>
        </p:nvSpPr>
        <p:spPr/>
        <p:txBody>
          <a:bodyPr/>
          <a:lstStyle/>
          <a:p>
            <a:r>
              <a:rPr lang="en-US" dirty="0"/>
              <a:t>Crude or specific rates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6A2831-E255-4A57-8641-2231C15E67A0}"/>
                  </a:ext>
                </a:extLst>
              </p:cNvPr>
              <p:cNvSpPr>
                <a:spLocks noGrp="1"/>
              </p:cNvSpPr>
              <p:nvPr>
                <p:ph idx="1"/>
              </p:nvPr>
            </p:nvSpPr>
            <p:spPr/>
            <p:txBody>
              <a:bodyPr>
                <a:normAutofit fontScale="77500" lnSpcReduction="20000"/>
              </a:bodyPr>
              <a:lstStyle/>
              <a:p>
                <a:r>
                  <a:rPr lang="ja-JP" altLang="en-US" dirty="0"/>
                  <a:t>特に年齢や性別によって値が変わることが多いため、層別化・</a:t>
                </a:r>
                <a:r>
                  <a:rPr lang="ja-JP" altLang="en-US" b="1" dirty="0"/>
                  <a:t>標準化</a:t>
                </a:r>
                <a:r>
                  <a:rPr lang="en-US" altLang="ja-JP" dirty="0"/>
                  <a:t>standardization</a:t>
                </a:r>
                <a:r>
                  <a:rPr lang="ja-JP" altLang="en-US" dirty="0"/>
                  <a:t>された値を用いることがある</a:t>
                </a:r>
                <a:endParaRPr lang="en-US" altLang="ja-JP" dirty="0"/>
              </a:p>
              <a:p>
                <a:endParaRPr lang="en-US" altLang="ja-JP" dirty="0"/>
              </a:p>
              <a:p>
                <a:r>
                  <a:rPr lang="ja-JP" altLang="en-US" dirty="0"/>
                  <a:t>層別化→</a:t>
                </a:r>
                <a:r>
                  <a:rPr lang="en-US" altLang="ja-JP" dirty="0"/>
                  <a:t>age-specific rates</a:t>
                </a:r>
              </a:p>
              <a:p>
                <a:r>
                  <a:rPr lang="ja-JP" altLang="en-US" dirty="0"/>
                  <a:t>標準化 </a:t>
                </a:r>
                <a:endParaRPr lang="en-US" altLang="ja-JP" dirty="0"/>
              </a:p>
              <a:p>
                <a:pPr lvl="1"/>
                <a:r>
                  <a:rPr lang="en-US" altLang="ja-JP" b="1" dirty="0"/>
                  <a:t>Direct standardization </a:t>
                </a:r>
                <a:r>
                  <a:rPr lang="en-US" altLang="ja-JP" dirty="0"/>
                  <a:t>| </a:t>
                </a:r>
                <a:r>
                  <a:rPr lang="ja-JP" altLang="en-US" dirty="0"/>
                  <a:t>対象地域における各年齢階級別の値</a:t>
                </a:r>
                <a:r>
                  <a:rPr lang="en-US" altLang="ja-JP" dirty="0"/>
                  <a:t>age-specific rates</a:t>
                </a:r>
                <a:r>
                  <a:rPr lang="ja-JP" altLang="en-US" dirty="0"/>
                  <a:t>と標準年齢分布</a:t>
                </a:r>
                <a:r>
                  <a:rPr lang="en-US" altLang="ja-JP" dirty="0"/>
                  <a:t>standard age distribution</a:t>
                </a:r>
                <a:r>
                  <a:rPr lang="ja-JP" altLang="en-US" dirty="0"/>
                  <a:t>に基づいて値を求める</a:t>
                </a:r>
                <a:endParaRPr lang="en-US" altLang="ja-JP" dirty="0"/>
              </a:p>
              <a:p>
                <a:pPr lvl="1"/>
                <a:r>
                  <a:rPr lang="en-US" altLang="ja-JP" dirty="0"/>
                  <a:t>Indirect standardization | </a:t>
                </a:r>
                <a:r>
                  <a:rPr lang="ja-JP" altLang="en-US" dirty="0"/>
                  <a:t>対象地域における年齢分布と各年齢階級別の標準値を用いて値を求める</a:t>
                </a:r>
                <a:endParaRPr lang="en-US" altLang="ja-JP" dirty="0"/>
              </a:p>
              <a:p>
                <a:endParaRPr lang="en-US" dirty="0"/>
              </a:p>
              <a:p>
                <a:r>
                  <a:rPr lang="ja-JP" altLang="en-US" b="1" dirty="0"/>
                  <a:t>標準化罹患比</a:t>
                </a:r>
                <a:r>
                  <a:rPr lang="en-US" altLang="ja-JP" b="1" dirty="0"/>
                  <a:t>standardized incidence ratio(SIR)</a:t>
                </a:r>
                <a:r>
                  <a:rPr lang="ja-JP" altLang="en-US" dirty="0"/>
                  <a:t>・</a:t>
                </a:r>
                <a:r>
                  <a:rPr lang="ja-JP" altLang="en-US" b="1" dirty="0"/>
                  <a:t>標準化死亡比</a:t>
                </a:r>
                <a:r>
                  <a:rPr lang="en-US" altLang="ja-JP" b="1" dirty="0"/>
                  <a:t>standardized mortality ratio(SMR)</a:t>
                </a:r>
              </a:p>
              <a:p>
                <a:pPr lvl="1"/>
                <a14:m>
                  <m:oMath xmlns:m="http://schemas.openxmlformats.org/officeDocument/2006/math">
                    <m:f>
                      <m:fPr>
                        <m:ctrlPr>
                          <a:rPr lang="en-US" altLang="ja-JP" i="1" dirty="0" smtClean="0">
                            <a:latin typeface="+mn-ea"/>
                          </a:rPr>
                        </m:ctrlPr>
                      </m:fPr>
                      <m:num>
                        <m:r>
                          <a:rPr lang="ja-JP" altLang="en-US" i="1" dirty="0" smtClean="0">
                            <a:latin typeface="+mn-ea"/>
                          </a:rPr>
                          <m:t>観察集団の実際の罹患数</m:t>
                        </m:r>
                        <m:d>
                          <m:dPr>
                            <m:begChr m:val="（"/>
                            <m:endChr m:val="）"/>
                            <m:ctrlPr>
                              <a:rPr lang="ja-JP" altLang="en-US" i="1" dirty="0" smtClean="0">
                                <a:latin typeface="+mn-ea"/>
                              </a:rPr>
                            </m:ctrlPr>
                          </m:dPr>
                          <m:e>
                            <m:r>
                              <a:rPr lang="ja-JP" altLang="en-US" i="1" dirty="0" smtClean="0">
                                <a:latin typeface="+mn-ea"/>
                              </a:rPr>
                              <m:t>死亡件数</m:t>
                            </m:r>
                          </m:e>
                        </m:d>
                      </m:num>
                      <m:den>
                        <m:r>
                          <a:rPr lang="ja-JP" altLang="en-US" b="1" i="1" dirty="0" smtClean="0">
                            <a:latin typeface="+mn-ea"/>
                          </a:rPr>
                          <m:t>期待罹患数</m:t>
                        </m:r>
                        <m:d>
                          <m:dPr>
                            <m:begChr m:val="（"/>
                            <m:endChr m:val="）"/>
                            <m:ctrlPr>
                              <a:rPr lang="ja-JP" altLang="en-US" b="1" i="1" dirty="0" smtClean="0">
                                <a:latin typeface="+mn-ea"/>
                              </a:rPr>
                            </m:ctrlPr>
                          </m:dPr>
                          <m:e>
                            <m:r>
                              <a:rPr lang="ja-JP" altLang="en-US" b="1" i="1" dirty="0" smtClean="0">
                                <a:latin typeface="+mn-ea"/>
                              </a:rPr>
                              <m:t>死亡数</m:t>
                            </m:r>
                          </m:e>
                        </m:d>
                        <m:d>
                          <m:dPr>
                            <m:begChr m:val="（"/>
                            <m:endChr m:val="）"/>
                            <m:ctrlPr>
                              <a:rPr lang="ja-JP" altLang="en-US" i="1" dirty="0" smtClean="0">
                                <a:latin typeface="+mn-ea"/>
                              </a:rPr>
                            </m:ctrlPr>
                          </m:dPr>
                          <m:e>
                            <m:r>
                              <a:rPr lang="ja-JP" altLang="en-US" i="1" dirty="0">
                                <a:latin typeface="+mn-ea"/>
                              </a:rPr>
                              <m:t>＝</m:t>
                            </m:r>
                            <m:r>
                              <a:rPr lang="ja-JP" altLang="en-US" i="1" dirty="0" smtClean="0">
                                <a:latin typeface="+mn-ea"/>
                              </a:rPr>
                              <m:t>年齢階級別</m:t>
                            </m:r>
                            <m:r>
                              <a:rPr lang="ja-JP" altLang="en-US" i="1" dirty="0">
                                <a:latin typeface="+mn-ea"/>
                              </a:rPr>
                              <m:t>標準</m:t>
                            </m:r>
                            <m:r>
                              <a:rPr lang="ja-JP" altLang="en-US" i="1" dirty="0" smtClean="0">
                                <a:latin typeface="+mn-ea"/>
                              </a:rPr>
                              <m:t>罹患率</m:t>
                            </m:r>
                            <m:r>
                              <a:rPr lang="ja-JP" altLang="en-US" i="1" dirty="0">
                                <a:latin typeface="+mn-ea"/>
                              </a:rPr>
                              <m:t>（</m:t>
                            </m:r>
                            <m:r>
                              <a:rPr lang="ja-JP" altLang="en-US" i="1" dirty="0" smtClean="0">
                                <a:latin typeface="+mn-ea"/>
                              </a:rPr>
                              <m:t>死亡率</m:t>
                            </m:r>
                            <m:r>
                              <a:rPr lang="ja-JP" altLang="en-US" i="1" dirty="0">
                                <a:latin typeface="+mn-ea"/>
                              </a:rPr>
                              <m:t>）</m:t>
                            </m:r>
                            <m:r>
                              <a:rPr lang="en-US" altLang="ja-JP" i="1" dirty="0" smtClean="0">
                                <a:latin typeface="+mn-ea"/>
                              </a:rPr>
                              <m:t>×</m:t>
                            </m:r>
                            <m:r>
                              <a:rPr lang="ja-JP" altLang="en-US" i="1" dirty="0">
                                <a:latin typeface="+mn-ea"/>
                              </a:rPr>
                              <m:t>観察集団の</m:t>
                            </m:r>
                            <m:r>
                              <a:rPr lang="ja-JP" altLang="en-US" i="1" dirty="0" smtClean="0">
                                <a:latin typeface="+mn-ea"/>
                              </a:rPr>
                              <m:t>年齢階級別人口</m:t>
                            </m:r>
                          </m:e>
                        </m:d>
                      </m:den>
                    </m:f>
                  </m:oMath>
                </a14:m>
                <a:endParaRPr lang="en-US" altLang="ja-JP" dirty="0">
                  <a:latin typeface="+mn-ea"/>
                </a:endParaRPr>
              </a:p>
              <a:p>
                <a:pPr lvl="1"/>
                <a:endParaRPr lang="en-US" altLang="ja-JP" dirty="0"/>
              </a:p>
            </p:txBody>
          </p:sp>
        </mc:Choice>
        <mc:Fallback>
          <p:sp>
            <p:nvSpPr>
              <p:cNvPr id="3" name="Content Placeholder 2">
                <a:extLst>
                  <a:ext uri="{FF2B5EF4-FFF2-40B4-BE49-F238E27FC236}">
                    <a16:creationId xmlns:a16="http://schemas.microsoft.com/office/drawing/2014/main" id="{396A2831-E255-4A57-8641-2231C15E67A0}"/>
                  </a:ext>
                </a:extLst>
              </p:cNvPr>
              <p:cNvSpPr>
                <a:spLocks noGrp="1" noRot="1" noChangeAspect="1" noMove="1" noResize="1" noEditPoints="1" noAdjustHandles="1" noChangeArrowheads="1" noChangeShapeType="1" noTextEdit="1"/>
              </p:cNvSpPr>
              <p:nvPr>
                <p:ph idx="1"/>
              </p:nvPr>
            </p:nvSpPr>
            <p:spPr>
              <a:blipFill>
                <a:blip r:embed="rId2"/>
                <a:stretch>
                  <a:fillRect l="-696" t="-2661" r="-870"/>
                </a:stretch>
              </a:blipFill>
            </p:spPr>
            <p:txBody>
              <a:bodyPr/>
              <a:lstStyle/>
              <a:p>
                <a:r>
                  <a:rPr lang="en-US">
                    <a:noFill/>
                  </a:rPr>
                  <a:t> </a:t>
                </a:r>
              </a:p>
            </p:txBody>
          </p:sp>
        </mc:Fallback>
      </mc:AlternateContent>
    </p:spTree>
    <p:extLst>
      <p:ext uri="{BB962C8B-B14F-4D97-AF65-F5344CB8AC3E}">
        <p14:creationId xmlns:p14="http://schemas.microsoft.com/office/powerpoint/2010/main" val="1097135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oup of people">
            <a:extLst>
              <a:ext uri="{FF2B5EF4-FFF2-40B4-BE49-F238E27FC236}">
                <a16:creationId xmlns:a16="http://schemas.microsoft.com/office/drawing/2014/main" id="{5C84C3F6-8CC0-4F34-811F-AB8F1A4BBEA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713" y="2041071"/>
            <a:ext cx="2775858" cy="2775858"/>
          </a:xfrm>
        </p:spPr>
      </p:pic>
      <p:pic>
        <p:nvPicPr>
          <p:cNvPr id="11" name="Graphic 10" descr="Chevron arrows">
            <a:extLst>
              <a:ext uri="{FF2B5EF4-FFF2-40B4-BE49-F238E27FC236}">
                <a16:creationId xmlns:a16="http://schemas.microsoft.com/office/drawing/2014/main" id="{5727EFA2-B518-4B00-A200-C329798301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5401" y="2971800"/>
            <a:ext cx="914400" cy="914400"/>
          </a:xfrm>
          <a:prstGeom prst="rect">
            <a:avLst/>
          </a:prstGeom>
        </p:spPr>
      </p:pic>
      <p:pic>
        <p:nvPicPr>
          <p:cNvPr id="12" name="Content Placeholder 4" descr="Group of people">
            <a:extLst>
              <a:ext uri="{FF2B5EF4-FFF2-40B4-BE49-F238E27FC236}">
                <a16:creationId xmlns:a16="http://schemas.microsoft.com/office/drawing/2014/main" id="{BB9F8529-4670-4C3C-B2E8-86D4D0895E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643" y="2086371"/>
            <a:ext cx="2775858" cy="2775858"/>
          </a:xfrm>
          <a:prstGeom prst="rect">
            <a:avLst/>
          </a:prstGeom>
        </p:spPr>
      </p:pic>
      <p:pic>
        <p:nvPicPr>
          <p:cNvPr id="7" name="Graphic 6" descr="Man">
            <a:extLst>
              <a:ext uri="{FF2B5EF4-FFF2-40B4-BE49-F238E27FC236}">
                <a16:creationId xmlns:a16="http://schemas.microsoft.com/office/drawing/2014/main" id="{95BE1682-7194-4FAA-86A7-DE336C1F3B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3479" y="3902529"/>
            <a:ext cx="914400" cy="914400"/>
          </a:xfrm>
          <a:prstGeom prst="rect">
            <a:avLst/>
          </a:prstGeom>
        </p:spPr>
      </p:pic>
      <p:pic>
        <p:nvPicPr>
          <p:cNvPr id="13" name="Graphic 12" descr="Man">
            <a:extLst>
              <a:ext uri="{FF2B5EF4-FFF2-40B4-BE49-F238E27FC236}">
                <a16:creationId xmlns:a16="http://schemas.microsoft.com/office/drawing/2014/main" id="{2734243E-A186-4718-89E4-A2F8E95BB1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44986" y="2143324"/>
            <a:ext cx="914400" cy="914400"/>
          </a:xfrm>
          <a:prstGeom prst="rect">
            <a:avLst/>
          </a:prstGeom>
        </p:spPr>
      </p:pic>
      <p:pic>
        <p:nvPicPr>
          <p:cNvPr id="15" name="Graphic 14" descr="Woman">
            <a:extLst>
              <a:ext uri="{FF2B5EF4-FFF2-40B4-BE49-F238E27FC236}">
                <a16:creationId xmlns:a16="http://schemas.microsoft.com/office/drawing/2014/main" id="{7ECC362F-3820-484C-AA4F-50CF45D70C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20108" y="3022927"/>
            <a:ext cx="914400" cy="914400"/>
          </a:xfrm>
          <a:prstGeom prst="rect">
            <a:avLst/>
          </a:prstGeom>
        </p:spPr>
      </p:pic>
      <p:pic>
        <p:nvPicPr>
          <p:cNvPr id="16" name="Graphic 15" descr="Woman">
            <a:extLst>
              <a:ext uri="{FF2B5EF4-FFF2-40B4-BE49-F238E27FC236}">
                <a16:creationId xmlns:a16="http://schemas.microsoft.com/office/drawing/2014/main" id="{29FB25DC-79AE-4918-B85E-7810ADB29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97887" y="2971800"/>
            <a:ext cx="914400" cy="914400"/>
          </a:xfrm>
          <a:prstGeom prst="rect">
            <a:avLst/>
          </a:prstGeom>
        </p:spPr>
      </p:pic>
      <p:pic>
        <p:nvPicPr>
          <p:cNvPr id="18" name="Graphic 17" descr="Medical">
            <a:extLst>
              <a:ext uri="{FF2B5EF4-FFF2-40B4-BE49-F238E27FC236}">
                <a16:creationId xmlns:a16="http://schemas.microsoft.com/office/drawing/2014/main" id="{F01FC32F-E571-447B-B648-5CF8084DC7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98771" y="2988129"/>
            <a:ext cx="914400" cy="914400"/>
          </a:xfrm>
          <a:prstGeom prst="rect">
            <a:avLst/>
          </a:prstGeom>
        </p:spPr>
      </p:pic>
      <p:sp>
        <p:nvSpPr>
          <p:cNvPr id="19" name="TextBox 18">
            <a:extLst>
              <a:ext uri="{FF2B5EF4-FFF2-40B4-BE49-F238E27FC236}">
                <a16:creationId xmlns:a16="http://schemas.microsoft.com/office/drawing/2014/main" id="{A2DF2036-2FB8-41B7-B6C2-F9ED75082814}"/>
              </a:ext>
            </a:extLst>
          </p:cNvPr>
          <p:cNvSpPr txBox="1"/>
          <p:nvPr/>
        </p:nvSpPr>
        <p:spPr>
          <a:xfrm>
            <a:off x="4481636" y="5210257"/>
            <a:ext cx="3363686" cy="707886"/>
          </a:xfrm>
          <a:prstGeom prst="rect">
            <a:avLst/>
          </a:prstGeom>
          <a:noFill/>
        </p:spPr>
        <p:txBody>
          <a:bodyPr wrap="square" rtlCol="0">
            <a:spAutoFit/>
          </a:bodyPr>
          <a:lstStyle/>
          <a:p>
            <a:r>
              <a:rPr lang="ja-JP" altLang="en-US" sz="2000" dirty="0">
                <a:solidFill>
                  <a:schemeClr val="accent6"/>
                </a:solidFill>
              </a:rPr>
              <a:t>アウトカムの頻度や分布を</a:t>
            </a:r>
            <a:endParaRPr lang="en-US" altLang="ja-JP" sz="2000" dirty="0">
              <a:solidFill>
                <a:schemeClr val="accent6"/>
              </a:solidFill>
            </a:endParaRPr>
          </a:p>
          <a:p>
            <a:r>
              <a:rPr lang="ja-JP" altLang="en-US" sz="2000" dirty="0">
                <a:solidFill>
                  <a:schemeClr val="accent6"/>
                </a:solidFill>
              </a:rPr>
              <a:t>明らかにし、</a:t>
            </a:r>
            <a:endParaRPr lang="en-US" sz="2000" dirty="0">
              <a:solidFill>
                <a:schemeClr val="accent6"/>
              </a:solidFill>
            </a:endParaRPr>
          </a:p>
        </p:txBody>
      </p:sp>
      <p:sp>
        <p:nvSpPr>
          <p:cNvPr id="20" name="TextBox 19">
            <a:extLst>
              <a:ext uri="{FF2B5EF4-FFF2-40B4-BE49-F238E27FC236}">
                <a16:creationId xmlns:a16="http://schemas.microsoft.com/office/drawing/2014/main" id="{DD060FF0-BE1D-4347-AFD0-7B3D9C496D5F}"/>
              </a:ext>
            </a:extLst>
          </p:cNvPr>
          <p:cNvSpPr txBox="1"/>
          <p:nvPr/>
        </p:nvSpPr>
        <p:spPr>
          <a:xfrm>
            <a:off x="1361357" y="5210257"/>
            <a:ext cx="3363686" cy="400110"/>
          </a:xfrm>
          <a:prstGeom prst="rect">
            <a:avLst/>
          </a:prstGeom>
          <a:noFill/>
        </p:spPr>
        <p:txBody>
          <a:bodyPr wrap="square" rtlCol="0">
            <a:spAutoFit/>
          </a:bodyPr>
          <a:lstStyle/>
          <a:p>
            <a:r>
              <a:rPr lang="ja-JP" altLang="en-US" sz="2000" dirty="0">
                <a:solidFill>
                  <a:schemeClr val="accent2"/>
                </a:solidFill>
              </a:rPr>
              <a:t>対象集団を規定し、</a:t>
            </a:r>
            <a:endParaRPr lang="en-US" sz="2000" dirty="0">
              <a:solidFill>
                <a:schemeClr val="accent2"/>
              </a:solidFill>
            </a:endParaRPr>
          </a:p>
        </p:txBody>
      </p:sp>
      <p:sp>
        <p:nvSpPr>
          <p:cNvPr id="21" name="TextBox 20">
            <a:extLst>
              <a:ext uri="{FF2B5EF4-FFF2-40B4-BE49-F238E27FC236}">
                <a16:creationId xmlns:a16="http://schemas.microsoft.com/office/drawing/2014/main" id="{83F697E9-CF5D-431D-A9F5-C761EC06701F}"/>
              </a:ext>
            </a:extLst>
          </p:cNvPr>
          <p:cNvSpPr txBox="1"/>
          <p:nvPr/>
        </p:nvSpPr>
        <p:spPr>
          <a:xfrm>
            <a:off x="8298771" y="5210257"/>
            <a:ext cx="3363686" cy="707886"/>
          </a:xfrm>
          <a:prstGeom prst="rect">
            <a:avLst/>
          </a:prstGeom>
          <a:noFill/>
        </p:spPr>
        <p:txBody>
          <a:bodyPr wrap="square" rtlCol="0">
            <a:spAutoFit/>
          </a:bodyPr>
          <a:lstStyle/>
          <a:p>
            <a:r>
              <a:rPr lang="ja-JP" altLang="en-US" sz="2000" dirty="0">
                <a:solidFill>
                  <a:schemeClr val="accent1"/>
                </a:solidFill>
              </a:rPr>
              <a:t>影響を与える要因を明らかにする</a:t>
            </a:r>
            <a:endParaRPr lang="en-US" sz="2000" dirty="0">
              <a:solidFill>
                <a:schemeClr val="accent1"/>
              </a:solidFill>
            </a:endParaRPr>
          </a:p>
        </p:txBody>
      </p:sp>
      <p:sp>
        <p:nvSpPr>
          <p:cNvPr id="24" name="Rectangle: Rounded Corners 23">
            <a:extLst>
              <a:ext uri="{FF2B5EF4-FFF2-40B4-BE49-F238E27FC236}">
                <a16:creationId xmlns:a16="http://schemas.microsoft.com/office/drawing/2014/main" id="{8282A936-1660-4F39-941C-85C717256CDF}"/>
              </a:ext>
            </a:extLst>
          </p:cNvPr>
          <p:cNvSpPr/>
          <p:nvPr/>
        </p:nvSpPr>
        <p:spPr>
          <a:xfrm>
            <a:off x="8365391" y="1690688"/>
            <a:ext cx="3026402" cy="422745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51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D138-BCB5-4A66-AAB5-303482CEF8FA}"/>
              </a:ext>
            </a:extLst>
          </p:cNvPr>
          <p:cNvSpPr>
            <a:spLocks noGrp="1"/>
          </p:cNvSpPr>
          <p:nvPr>
            <p:ph type="title"/>
          </p:nvPr>
        </p:nvSpPr>
        <p:spPr/>
        <p:txBody>
          <a:bodyPr/>
          <a:lstStyle/>
          <a:p>
            <a:r>
              <a:rPr lang="en-US" dirty="0"/>
              <a:t>Measurement of disease effects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54AD28-C5B6-45D9-A9CD-F4D52B3934AA}"/>
                  </a:ext>
                </a:extLst>
              </p:cNvPr>
              <p:cNvSpPr>
                <a:spLocks noGrp="1"/>
              </p:cNvSpPr>
              <p:nvPr>
                <p:ph idx="1"/>
              </p:nvPr>
            </p:nvSpPr>
            <p:spPr/>
            <p:txBody>
              <a:bodyPr>
                <a:normAutofit fontScale="92500" lnSpcReduction="20000"/>
              </a:bodyPr>
              <a:lstStyle/>
              <a:p>
                <a:r>
                  <a:rPr lang="ja-JP" altLang="en-US" b="1" u="sng" dirty="0"/>
                  <a:t>絶対的</a:t>
                </a:r>
                <a:r>
                  <a:rPr lang="en-US" b="1" u="sng" dirty="0"/>
                  <a:t>additive</a:t>
                </a:r>
              </a:p>
              <a:p>
                <a:pPr lvl="1"/>
                <a:r>
                  <a:rPr lang="ja-JP" altLang="en-US" dirty="0"/>
                  <a:t>曝露集団と非曝露集団における罹患率、割合、リスク、オッズの差</a:t>
                </a:r>
                <a:endParaRPr lang="en-US" altLang="ja-JP" dirty="0"/>
              </a:p>
              <a:p>
                <a:pPr lvl="1"/>
                <a14:m>
                  <m:oMath xmlns:m="http://schemas.openxmlformats.org/officeDocument/2006/math">
                    <m:r>
                      <a:rPr lang="en-US" altLang="ja-JP" b="0" i="1" smtClean="0">
                        <a:latin typeface="Cambria Math" panose="02040503050406030204" pitchFamily="18" charset="0"/>
                      </a:rPr>
                      <m:t>𝐹𝑟𝑒𝑞𝑢𝑒𝑛𝑐𝑦</m:t>
                    </m:r>
                    <m:r>
                      <a:rPr lang="en-US" altLang="ja-JP" b="0" i="1" smtClean="0">
                        <a:latin typeface="Cambria Math" panose="02040503050406030204" pitchFamily="18" charset="0"/>
                      </a:rPr>
                      <m:t>=</m:t>
                    </m:r>
                    <m:r>
                      <a:rPr lang="en-US" altLang="ja-JP" b="0" i="1" smtClean="0">
                        <a:latin typeface="Cambria Math" panose="02040503050406030204" pitchFamily="18" charset="0"/>
                      </a:rPr>
                      <m:t>𝑓𝑟𝑒𝑞𝑢𝑒𝑛𝑐𝑦</m:t>
                    </m:r>
                    <m:r>
                      <a:rPr lang="en-US" altLang="ja-JP" b="0" i="1" smtClean="0">
                        <a:latin typeface="Cambria Math" panose="02040503050406030204" pitchFamily="18" charset="0"/>
                      </a:rPr>
                      <m:t> </m:t>
                    </m:r>
                    <m:r>
                      <a:rPr lang="en-US" altLang="ja-JP" b="0" i="1" smtClean="0">
                        <a:latin typeface="Cambria Math" panose="02040503050406030204" pitchFamily="18" charset="0"/>
                      </a:rPr>
                      <m:t>𝑎𝑚𝑜𝑛𝑔</m:t>
                    </m:r>
                    <m:r>
                      <a:rPr lang="en-US" altLang="ja-JP" b="0" i="1" smtClean="0">
                        <a:latin typeface="Cambria Math" panose="02040503050406030204" pitchFamily="18" charset="0"/>
                      </a:rPr>
                      <m:t> </m:t>
                    </m:r>
                    <m:r>
                      <a:rPr lang="en-US" altLang="ja-JP" b="0" i="1" smtClean="0">
                        <a:latin typeface="Cambria Math" panose="02040503050406030204" pitchFamily="18" charset="0"/>
                      </a:rPr>
                      <m:t>𝑒𝑥𝑝𝑜𝑠𝑒𝑑</m:t>
                    </m:r>
                    <m:r>
                      <a:rPr lang="en-US" altLang="ja-JP" b="0" i="1" smtClean="0">
                        <a:latin typeface="Cambria Math" panose="02040503050406030204" pitchFamily="18" charset="0"/>
                      </a:rPr>
                      <m:t> −</m:t>
                    </m:r>
                    <m:r>
                      <a:rPr lang="en-US" altLang="ja-JP" b="0" i="1" smtClean="0">
                        <a:latin typeface="Cambria Math" panose="02040503050406030204" pitchFamily="18" charset="0"/>
                      </a:rPr>
                      <m:t>𝑓𝑟𝑒𝑞𝑢𝑒𝑛𝑐𝑦</m:t>
                    </m:r>
                    <m:r>
                      <a:rPr lang="en-US" altLang="ja-JP" b="0" i="1" smtClean="0">
                        <a:latin typeface="Cambria Math" panose="02040503050406030204" pitchFamily="18" charset="0"/>
                      </a:rPr>
                      <m:t> </m:t>
                    </m:r>
                    <m:r>
                      <a:rPr lang="en-US" altLang="ja-JP" b="0" i="1" smtClean="0">
                        <a:latin typeface="Cambria Math" panose="02040503050406030204" pitchFamily="18" charset="0"/>
                      </a:rPr>
                      <m:t>𝑎𝑚𝑜𝑛𝑔</m:t>
                    </m:r>
                    <m:r>
                      <a:rPr lang="en-US" altLang="ja-JP" b="0" i="1" smtClean="0">
                        <a:latin typeface="Cambria Math" panose="02040503050406030204" pitchFamily="18" charset="0"/>
                      </a:rPr>
                      <m:t> </m:t>
                    </m:r>
                    <m:r>
                      <a:rPr lang="en-US" altLang="ja-JP" b="0" i="1" smtClean="0">
                        <a:latin typeface="Cambria Math" panose="02040503050406030204" pitchFamily="18" charset="0"/>
                      </a:rPr>
                      <m:t>𝑢𝑛𝑒𝑥𝑝𝑜𝑠𝑒𝑑</m:t>
                    </m:r>
                  </m:oMath>
                </a14:m>
                <a:endParaRPr lang="en-US" altLang="ja-JP" dirty="0"/>
              </a:p>
              <a:p>
                <a:pPr lvl="1"/>
                <a:r>
                  <a:rPr lang="ja-JP" altLang="en-US" dirty="0"/>
                  <a:t>例）寄与危険</a:t>
                </a:r>
                <a:r>
                  <a:rPr lang="en-US" altLang="ja-JP" dirty="0"/>
                  <a:t>a</a:t>
                </a:r>
                <a:r>
                  <a:rPr lang="en-US" dirty="0"/>
                  <a:t>ttributable risk (AR)/ </a:t>
                </a:r>
                <a:r>
                  <a:rPr lang="ja-JP" altLang="en-US" dirty="0"/>
                  <a:t>リスク差</a:t>
                </a:r>
                <a:r>
                  <a:rPr lang="en-US" dirty="0"/>
                  <a:t>risk difference</a:t>
                </a:r>
              </a:p>
              <a:p>
                <a:pPr lvl="2"/>
                <a:r>
                  <a:rPr lang="en-US" dirty="0"/>
                  <a:t>A/(A+B) – C/(C+D)</a:t>
                </a:r>
              </a:p>
              <a:p>
                <a:endParaRPr lang="en-US" dirty="0"/>
              </a:p>
              <a:p>
                <a:r>
                  <a:rPr lang="ja-JP" altLang="en-US" b="1" u="sng" dirty="0"/>
                  <a:t>相対的</a:t>
                </a:r>
                <a:r>
                  <a:rPr lang="en-US" altLang="ja-JP" b="1" u="sng" dirty="0"/>
                  <a:t>relative</a:t>
                </a:r>
                <a:endParaRPr lang="en-US" b="1" u="sng" dirty="0"/>
              </a:p>
              <a:p>
                <a:pPr lvl="1"/>
                <a:r>
                  <a:rPr lang="ja-JP" altLang="en-US" dirty="0"/>
                  <a:t>曝露集団と非曝露集団における罹患率、割合、リスク、オッズの比</a:t>
                </a:r>
                <a:endParaRPr lang="en-US" altLang="ja-JP" dirty="0"/>
              </a:p>
              <a:p>
                <a:pPr lvl="1"/>
                <a14:m>
                  <m:oMath xmlns:m="http://schemas.openxmlformats.org/officeDocument/2006/math">
                    <m:r>
                      <a:rPr lang="en-US" b="0" i="1" smtClean="0">
                        <a:latin typeface="Cambria Math" panose="02040503050406030204" pitchFamily="18" charset="0"/>
                      </a:rPr>
                      <m:t>𝑅𝑎𝑡𝑖𝑜</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𝑒𝑥𝑝𝑜𝑠𝑒𝑑</m:t>
                        </m:r>
                      </m:num>
                      <m:den>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𝑎𝑚𝑜𝑛𝑔</m:t>
                        </m:r>
                        <m:r>
                          <a:rPr lang="en-US" b="0" i="1" smtClean="0">
                            <a:latin typeface="Cambria Math" panose="02040503050406030204" pitchFamily="18" charset="0"/>
                          </a:rPr>
                          <m:t> </m:t>
                        </m:r>
                        <m:r>
                          <a:rPr lang="en-US" b="0" i="1" smtClean="0">
                            <a:latin typeface="Cambria Math" panose="02040503050406030204" pitchFamily="18" charset="0"/>
                          </a:rPr>
                          <m:t>𝑢𝑛𝑒𝑥𝑝𝑜𝑠𝑒𝑑</m:t>
                        </m:r>
                      </m:den>
                    </m:f>
                  </m:oMath>
                </a14:m>
                <a:endParaRPr lang="en-US" dirty="0"/>
              </a:p>
              <a:p>
                <a:pPr lvl="1"/>
                <a:r>
                  <a:rPr lang="ja-JP" altLang="en-US" dirty="0"/>
                  <a:t>例）相対危険</a:t>
                </a:r>
                <a:r>
                  <a:rPr lang="en-US" altLang="ja-JP" dirty="0"/>
                  <a:t>r</a:t>
                </a:r>
                <a:r>
                  <a:rPr lang="en-US" dirty="0"/>
                  <a:t>elative risk, risk ratio (RR)</a:t>
                </a:r>
              </a:p>
              <a:p>
                <a:pPr lvl="2"/>
                <a:r>
                  <a:rPr lang="en-US" dirty="0"/>
                  <a:t>(A/(A+B)) / (C/(C+D))</a:t>
                </a:r>
              </a:p>
              <a:p>
                <a14:m>
                  <m:oMath xmlns:m="http://schemas.openxmlformats.org/officeDocument/2006/math">
                    <m:r>
                      <a:rPr lang="en-US" b="0" i="1" smtClean="0">
                        <a:latin typeface="Cambria Math" panose="02040503050406030204" pitchFamily="18" charset="0"/>
                      </a:rPr>
                      <m:t>𝐴𝑅</m:t>
                    </m:r>
                    <m:r>
                      <a:rPr lang="en-US" b="0" i="1" smtClean="0">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非</m:t>
                    </m:r>
                    <m:r>
                      <a:rPr lang="ja-JP" altLang="en-US" i="1">
                        <a:latin typeface="Cambria Math" panose="02040503050406030204" pitchFamily="18" charset="0"/>
                      </a:rPr>
                      <m:t>曝露群の有病率</m:t>
                    </m:r>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𝑅𝑅</m:t>
                    </m:r>
                    <m:r>
                      <a:rPr lang="en-US" altLang="ja-JP" b="0" i="1" smtClean="0">
                        <a:latin typeface="Cambria Math" panose="02040503050406030204" pitchFamily="18" charset="0"/>
                        <a:ea typeface="Cambria Math" panose="02040503050406030204" pitchFamily="18" charset="0"/>
                      </a:rPr>
                      <m:t>−1)</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654AD28-C5B6-45D9-A9CD-F4D52B3934AA}"/>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3778AC84-744B-40CE-B48F-CFB59FA18AA3}"/>
              </a:ext>
            </a:extLst>
          </p:cNvPr>
          <p:cNvGraphicFramePr>
            <a:graphicFrameLocks noGrp="1"/>
          </p:cNvGraphicFramePr>
          <p:nvPr>
            <p:extLst>
              <p:ext uri="{D42A27DB-BD31-4B8C-83A1-F6EECF244321}">
                <p14:modId xmlns:p14="http://schemas.microsoft.com/office/powerpoint/2010/main" val="1581075818"/>
              </p:ext>
            </p:extLst>
          </p:nvPr>
        </p:nvGraphicFramePr>
        <p:xfrm>
          <a:off x="8867273" y="381334"/>
          <a:ext cx="3080085" cy="1483360"/>
        </p:xfrm>
        <a:graphic>
          <a:graphicData uri="http://schemas.openxmlformats.org/drawingml/2006/table">
            <a:tbl>
              <a:tblPr firstRow="1" bandRow="1">
                <a:tableStyleId>{0505E3EF-67EA-436B-97B2-0124C06EBD24}</a:tableStyleId>
              </a:tblPr>
              <a:tblGrid>
                <a:gridCol w="1167064">
                  <a:extLst>
                    <a:ext uri="{9D8B030D-6E8A-4147-A177-3AD203B41FA5}">
                      <a16:colId xmlns:a16="http://schemas.microsoft.com/office/drawing/2014/main" val="74182031"/>
                    </a:ext>
                  </a:extLst>
                </a:gridCol>
                <a:gridCol w="657153">
                  <a:extLst>
                    <a:ext uri="{9D8B030D-6E8A-4147-A177-3AD203B41FA5}">
                      <a16:colId xmlns:a16="http://schemas.microsoft.com/office/drawing/2014/main" val="4029441710"/>
                    </a:ext>
                  </a:extLst>
                </a:gridCol>
                <a:gridCol w="678351">
                  <a:extLst>
                    <a:ext uri="{9D8B030D-6E8A-4147-A177-3AD203B41FA5}">
                      <a16:colId xmlns:a16="http://schemas.microsoft.com/office/drawing/2014/main" val="692326825"/>
                    </a:ext>
                  </a:extLst>
                </a:gridCol>
                <a:gridCol w="577517">
                  <a:extLst>
                    <a:ext uri="{9D8B030D-6E8A-4147-A177-3AD203B41FA5}">
                      <a16:colId xmlns:a16="http://schemas.microsoft.com/office/drawing/2014/main" val="527720580"/>
                    </a:ext>
                  </a:extLst>
                </a:gridCol>
              </a:tblGrid>
              <a:tr h="370840">
                <a:tc rowSpan="2">
                  <a:txBody>
                    <a:bodyPr/>
                    <a:lstStyle/>
                    <a:p>
                      <a:r>
                        <a:rPr lang="ja-JP" altLang="en-US" b="1" dirty="0"/>
                        <a:t>要因</a:t>
                      </a:r>
                      <a:endParaRPr lang="en-US" b="1" dirty="0"/>
                    </a:p>
                  </a:txBody>
                  <a:tcPr/>
                </a:tc>
                <a:tc gridSpan="2">
                  <a:txBody>
                    <a:bodyPr/>
                    <a:lstStyle/>
                    <a:p>
                      <a:r>
                        <a:rPr lang="ja-JP" altLang="en-US" b="1" dirty="0"/>
                        <a:t>罹患</a:t>
                      </a:r>
                      <a:endParaRPr lang="en-US" b="1" dirty="0"/>
                    </a:p>
                  </a:txBody>
                  <a:tcPr/>
                </a:tc>
                <a:tc hMerge="1">
                  <a:txBody>
                    <a:bodyPr/>
                    <a:lstStyle/>
                    <a:p>
                      <a:endParaRPr lang="en-US" dirty="0"/>
                    </a:p>
                  </a:txBody>
                  <a:tcPr/>
                </a:tc>
                <a:tc rowSpan="2">
                  <a:txBody>
                    <a:bodyPr/>
                    <a:lstStyle/>
                    <a:p>
                      <a:r>
                        <a:rPr lang="ja-JP" altLang="en-US" b="1" dirty="0"/>
                        <a:t>計</a:t>
                      </a:r>
                      <a:endParaRPr lang="en-US" b="1" dirty="0"/>
                    </a:p>
                  </a:txBody>
                  <a:tcPr/>
                </a:tc>
                <a:extLst>
                  <a:ext uri="{0D108BD9-81ED-4DB2-BD59-A6C34878D82A}">
                    <a16:rowId xmlns:a16="http://schemas.microsoft.com/office/drawing/2014/main" val="1444358967"/>
                  </a:ext>
                </a:extLst>
              </a:tr>
              <a:tr h="370840">
                <a:tc vMerge="1">
                  <a:txBody>
                    <a:bodyPr/>
                    <a:lstStyle/>
                    <a:p>
                      <a:endParaRPr lang="en-US" dirty="0"/>
                    </a:p>
                  </a:txBody>
                  <a:tcPr/>
                </a:tc>
                <a:tc>
                  <a:txBody>
                    <a:bodyPr/>
                    <a:lstStyle/>
                    <a:p>
                      <a:r>
                        <a:rPr lang="ja-JP" altLang="en-US" b="1" dirty="0"/>
                        <a:t>あり</a:t>
                      </a:r>
                      <a:endParaRPr lang="en-US" b="1" dirty="0"/>
                    </a:p>
                  </a:txBody>
                  <a:tcPr/>
                </a:tc>
                <a:tc>
                  <a:txBody>
                    <a:bodyPr/>
                    <a:lstStyle/>
                    <a:p>
                      <a:r>
                        <a:rPr lang="ja-JP" altLang="en-US" b="1" dirty="0"/>
                        <a:t>なし</a:t>
                      </a:r>
                      <a:endParaRPr lang="en-US" b="1" dirty="0"/>
                    </a:p>
                  </a:txBody>
                  <a:tcPr/>
                </a:tc>
                <a:tc vMerge="1">
                  <a:txBody>
                    <a:bodyPr/>
                    <a:lstStyle/>
                    <a:p>
                      <a:endParaRPr lang="en-US" dirty="0"/>
                    </a:p>
                  </a:txBody>
                  <a:tcPr/>
                </a:tc>
                <a:extLst>
                  <a:ext uri="{0D108BD9-81ED-4DB2-BD59-A6C34878D82A}">
                    <a16:rowId xmlns:a16="http://schemas.microsoft.com/office/drawing/2014/main" val="1063954751"/>
                  </a:ext>
                </a:extLst>
              </a:tr>
              <a:tr h="370840">
                <a:tc>
                  <a:txBody>
                    <a:bodyPr/>
                    <a:lstStyle/>
                    <a:p>
                      <a:r>
                        <a:rPr lang="ja-JP" altLang="en-US" b="1" dirty="0"/>
                        <a:t>曝露群</a:t>
                      </a:r>
                      <a:endParaRPr lang="en-US" b="1" dirty="0"/>
                    </a:p>
                  </a:txBody>
                  <a:tcPr/>
                </a:tc>
                <a:tc>
                  <a:txBody>
                    <a:bodyPr/>
                    <a:lstStyle/>
                    <a:p>
                      <a:r>
                        <a:rPr lang="en-US" altLang="ja-JP" dirty="0"/>
                        <a:t>A</a:t>
                      </a:r>
                      <a:endParaRPr lang="en-US" dirty="0"/>
                    </a:p>
                  </a:txBody>
                  <a:tcPr/>
                </a:tc>
                <a:tc>
                  <a:txBody>
                    <a:bodyPr/>
                    <a:lstStyle/>
                    <a:p>
                      <a:r>
                        <a:rPr lang="en-US" altLang="ja-JP" dirty="0"/>
                        <a:t>B</a:t>
                      </a:r>
                      <a:endParaRPr lang="en-US" dirty="0"/>
                    </a:p>
                  </a:txBody>
                  <a:tcPr/>
                </a:tc>
                <a:tc>
                  <a:txBody>
                    <a:bodyPr/>
                    <a:lstStyle/>
                    <a:p>
                      <a:r>
                        <a:rPr lang="en-US" altLang="ja-JP" dirty="0"/>
                        <a:t>A+B</a:t>
                      </a:r>
                      <a:endParaRPr lang="en-US" dirty="0"/>
                    </a:p>
                  </a:txBody>
                  <a:tcPr/>
                </a:tc>
                <a:extLst>
                  <a:ext uri="{0D108BD9-81ED-4DB2-BD59-A6C34878D82A}">
                    <a16:rowId xmlns:a16="http://schemas.microsoft.com/office/drawing/2014/main" val="2684303630"/>
                  </a:ext>
                </a:extLst>
              </a:tr>
              <a:tr h="370840">
                <a:tc>
                  <a:txBody>
                    <a:bodyPr/>
                    <a:lstStyle/>
                    <a:p>
                      <a:r>
                        <a:rPr lang="ja-JP" altLang="en-US" b="1" dirty="0"/>
                        <a:t>非曝露群</a:t>
                      </a:r>
                      <a:endParaRPr lang="en-US" b="1" dirty="0"/>
                    </a:p>
                  </a:txBody>
                  <a:tcPr/>
                </a:tc>
                <a:tc>
                  <a:txBody>
                    <a:bodyPr/>
                    <a:lstStyle/>
                    <a:p>
                      <a:r>
                        <a:rPr lang="en-US" altLang="ja-JP" dirty="0"/>
                        <a:t>C</a:t>
                      </a:r>
                      <a:endParaRPr lang="en-US" dirty="0"/>
                    </a:p>
                  </a:txBody>
                  <a:tcPr/>
                </a:tc>
                <a:tc>
                  <a:txBody>
                    <a:bodyPr/>
                    <a:lstStyle/>
                    <a:p>
                      <a:r>
                        <a:rPr lang="en-US" altLang="ja-JP" dirty="0"/>
                        <a:t>D</a:t>
                      </a:r>
                      <a:endParaRPr lang="en-US" dirty="0"/>
                    </a:p>
                  </a:txBody>
                  <a:tcPr/>
                </a:tc>
                <a:tc>
                  <a:txBody>
                    <a:bodyPr/>
                    <a:lstStyle/>
                    <a:p>
                      <a:r>
                        <a:rPr lang="en-US" altLang="ja-JP" dirty="0"/>
                        <a:t>C+D</a:t>
                      </a:r>
                      <a:endParaRPr lang="en-US" dirty="0"/>
                    </a:p>
                  </a:txBody>
                  <a:tcPr/>
                </a:tc>
                <a:extLst>
                  <a:ext uri="{0D108BD9-81ED-4DB2-BD59-A6C34878D82A}">
                    <a16:rowId xmlns:a16="http://schemas.microsoft.com/office/drawing/2014/main" val="1685977348"/>
                  </a:ext>
                </a:extLst>
              </a:tr>
            </a:tbl>
          </a:graphicData>
        </a:graphic>
      </p:graphicFrame>
    </p:spTree>
    <p:extLst>
      <p:ext uri="{BB962C8B-B14F-4D97-AF65-F5344CB8AC3E}">
        <p14:creationId xmlns:p14="http://schemas.microsoft.com/office/powerpoint/2010/main" val="222713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E771-BE90-466A-9768-AD24894918E6}"/>
              </a:ext>
            </a:extLst>
          </p:cNvPr>
          <p:cNvSpPr>
            <a:spLocks noGrp="1"/>
          </p:cNvSpPr>
          <p:nvPr>
            <p:ph type="title"/>
          </p:nvPr>
        </p:nvSpPr>
        <p:spPr/>
        <p:txBody>
          <a:bodyPr/>
          <a:lstStyle/>
          <a:p>
            <a:r>
              <a:rPr lang="en-US" dirty="0"/>
              <a:t>Which measures would be reported</a:t>
            </a:r>
          </a:p>
        </p:txBody>
      </p:sp>
      <p:sp>
        <p:nvSpPr>
          <p:cNvPr id="3" name="Content Placeholder 2">
            <a:extLst>
              <a:ext uri="{FF2B5EF4-FFF2-40B4-BE49-F238E27FC236}">
                <a16:creationId xmlns:a16="http://schemas.microsoft.com/office/drawing/2014/main" id="{2C23D092-F837-4D7B-AE20-B50E06338085}"/>
              </a:ext>
            </a:extLst>
          </p:cNvPr>
          <p:cNvSpPr>
            <a:spLocks noGrp="1"/>
          </p:cNvSpPr>
          <p:nvPr>
            <p:ph idx="1"/>
          </p:nvPr>
        </p:nvSpPr>
        <p:spPr/>
        <p:txBody>
          <a:bodyPr>
            <a:normAutofit/>
          </a:bodyPr>
          <a:lstStyle/>
          <a:p>
            <a:r>
              <a:rPr lang="ja-JP" altLang="en-US" dirty="0"/>
              <a:t>相対的・絶対的</a:t>
            </a:r>
            <a:endParaRPr lang="en-US" altLang="ja-JP" dirty="0"/>
          </a:p>
          <a:p>
            <a:pPr lvl="1"/>
            <a:r>
              <a:rPr lang="ja-JP" altLang="en-US" dirty="0"/>
              <a:t>例えば、相対リスクは関連の強度を表すため、病因に関する研究で用いることが多いが、絶対リスクは実際のケース数を示すため、公衆衛生の運営上用いることが多い（ただし、絶対ではない）</a:t>
            </a:r>
            <a:endParaRPr lang="en-US" altLang="ja-JP" dirty="0"/>
          </a:p>
          <a:p>
            <a:pPr lvl="1"/>
            <a:endParaRPr lang="en-US" dirty="0"/>
          </a:p>
          <a:p>
            <a:r>
              <a:rPr lang="ja-JP" altLang="en-US" dirty="0"/>
              <a:t>オッズ比・相対危険</a:t>
            </a:r>
            <a:endParaRPr lang="en-US" altLang="ja-JP" dirty="0"/>
          </a:p>
          <a:p>
            <a:pPr lvl="1"/>
            <a:r>
              <a:rPr lang="ja-JP" altLang="en-US" dirty="0"/>
              <a:t>相対危険</a:t>
            </a:r>
            <a:r>
              <a:rPr lang="en-US" dirty="0"/>
              <a:t>Risk ratio, relative risk(RR) = (A/(A+B)) / (C/(C+D))</a:t>
            </a:r>
          </a:p>
          <a:p>
            <a:pPr lvl="1"/>
            <a:r>
              <a:rPr lang="ja-JP" altLang="en-US" dirty="0"/>
              <a:t>オッズ比</a:t>
            </a:r>
            <a:r>
              <a:rPr lang="en-US" altLang="ja-JP" dirty="0"/>
              <a:t>odds ratio(OR) = (A/B) / (C/D)</a:t>
            </a:r>
          </a:p>
          <a:p>
            <a:pPr lvl="1"/>
            <a:r>
              <a:rPr lang="ja-JP" altLang="en-US" b="1" dirty="0"/>
              <a:t>非曝露群における有病率が</a:t>
            </a:r>
            <a:r>
              <a:rPr lang="en-US" altLang="ja-JP" b="1" dirty="0"/>
              <a:t>10</a:t>
            </a:r>
            <a:r>
              <a:rPr lang="ja-JP" altLang="en-US" b="1" dirty="0"/>
              <a:t>％以下</a:t>
            </a:r>
            <a:r>
              <a:rPr lang="ja-JP" altLang="en-US" dirty="0"/>
              <a:t>の場合、</a:t>
            </a:r>
            <a:r>
              <a:rPr lang="en-US" altLang="ja-JP" dirty="0"/>
              <a:t>OR</a:t>
            </a:r>
            <a:r>
              <a:rPr lang="ja-JP" altLang="en-US" dirty="0"/>
              <a:t>を</a:t>
            </a:r>
            <a:r>
              <a:rPr lang="en-US" altLang="ja-JP" dirty="0"/>
              <a:t>RR</a:t>
            </a:r>
            <a:r>
              <a:rPr lang="ja-JP" altLang="en-US" dirty="0"/>
              <a:t>に近似できる</a:t>
            </a:r>
            <a:endParaRPr lang="en-US" altLang="ja-JP" dirty="0"/>
          </a:p>
          <a:p>
            <a:pPr lvl="1"/>
            <a:endParaRPr lang="en-US" dirty="0"/>
          </a:p>
        </p:txBody>
      </p:sp>
    </p:spTree>
    <p:extLst>
      <p:ext uri="{BB962C8B-B14F-4D97-AF65-F5344CB8AC3E}">
        <p14:creationId xmlns:p14="http://schemas.microsoft.com/office/powerpoint/2010/main" val="328844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DECC-18F1-4BA0-9D49-F759090BDBFB}"/>
              </a:ext>
            </a:extLst>
          </p:cNvPr>
          <p:cNvSpPr>
            <a:spLocks noGrp="1"/>
          </p:cNvSpPr>
          <p:nvPr>
            <p:ph type="title"/>
          </p:nvPr>
        </p:nvSpPr>
        <p:spPr/>
        <p:txBody>
          <a:bodyPr/>
          <a:lstStyle/>
          <a:p>
            <a:r>
              <a:rPr lang="en-US" altLang="ja-JP" dirty="0"/>
              <a:t>Comparison</a:t>
            </a:r>
            <a:r>
              <a:rPr lang="ja-JP" altLang="en-US" dirty="0"/>
              <a:t> </a:t>
            </a:r>
            <a:r>
              <a:rPr lang="en-US" altLang="ja-JP" dirty="0"/>
              <a:t>of</a:t>
            </a:r>
            <a:r>
              <a:rPr lang="ja-JP" altLang="en-US" dirty="0"/>
              <a:t> </a:t>
            </a:r>
            <a:r>
              <a:rPr lang="en-US" altLang="ja-JP" dirty="0"/>
              <a:t>effect</a:t>
            </a:r>
            <a:r>
              <a:rPr lang="ja-JP" altLang="en-US" dirty="0"/>
              <a:t> </a:t>
            </a:r>
            <a:r>
              <a:rPr lang="en-US" altLang="ja-JP" dirty="0"/>
              <a:t>parameters</a:t>
            </a:r>
            <a:endParaRPr lang="en-US" dirty="0"/>
          </a:p>
        </p:txBody>
      </p:sp>
      <p:sp>
        <p:nvSpPr>
          <p:cNvPr id="3" name="Content Placeholder 2">
            <a:extLst>
              <a:ext uri="{FF2B5EF4-FFF2-40B4-BE49-F238E27FC236}">
                <a16:creationId xmlns:a16="http://schemas.microsoft.com/office/drawing/2014/main" id="{44FDCFAD-0D64-49E2-A22E-7C50D9C14F44}"/>
              </a:ext>
            </a:extLst>
          </p:cNvPr>
          <p:cNvSpPr>
            <a:spLocks noGrp="1"/>
          </p:cNvSpPr>
          <p:nvPr>
            <p:ph idx="1"/>
          </p:nvPr>
        </p:nvSpPr>
        <p:spPr>
          <a:xfrm>
            <a:off x="838200" y="1441700"/>
            <a:ext cx="10515600" cy="1325563"/>
          </a:xfrm>
        </p:spPr>
        <p:txBody>
          <a:bodyPr>
            <a:normAutofit lnSpcReduction="10000"/>
          </a:bodyPr>
          <a:lstStyle/>
          <a:p>
            <a:r>
              <a:rPr lang="ja-JP" altLang="en-US" dirty="0"/>
              <a:t>実際に研究で何を報告するかは、</a:t>
            </a:r>
            <a:r>
              <a:rPr lang="en-US" altLang="ja-JP" dirty="0"/>
              <a:t>1)</a:t>
            </a:r>
            <a:r>
              <a:rPr lang="ja-JP" altLang="en-US" dirty="0"/>
              <a:t>研究の目的、</a:t>
            </a:r>
            <a:r>
              <a:rPr lang="en-US" altLang="ja-JP" dirty="0"/>
              <a:t>2)</a:t>
            </a:r>
            <a:r>
              <a:rPr lang="ja-JP" altLang="en-US" dirty="0"/>
              <a:t>使用しているモデルや置いている仮定、などによる</a:t>
            </a:r>
            <a:endParaRPr lang="en-US" altLang="ja-JP" dirty="0"/>
          </a:p>
          <a:p>
            <a:r>
              <a:rPr lang="en-US" dirty="0"/>
              <a:t>Pitfall of effect parameters</a:t>
            </a:r>
          </a:p>
          <a:p>
            <a:endParaRPr lang="en-US" dirty="0"/>
          </a:p>
        </p:txBody>
      </p:sp>
      <p:graphicFrame>
        <p:nvGraphicFramePr>
          <p:cNvPr id="4" name="Table 4">
            <a:extLst>
              <a:ext uri="{FF2B5EF4-FFF2-40B4-BE49-F238E27FC236}">
                <a16:creationId xmlns:a16="http://schemas.microsoft.com/office/drawing/2014/main" id="{BFE88F30-7F35-4ABF-9F76-43780BFF3140}"/>
              </a:ext>
            </a:extLst>
          </p:cNvPr>
          <p:cNvGraphicFramePr>
            <a:graphicFrameLocks noGrp="1"/>
          </p:cNvGraphicFramePr>
          <p:nvPr>
            <p:extLst>
              <p:ext uri="{D42A27DB-BD31-4B8C-83A1-F6EECF244321}">
                <p14:modId xmlns:p14="http://schemas.microsoft.com/office/powerpoint/2010/main" val="1643670166"/>
              </p:ext>
            </p:extLst>
          </p:nvPr>
        </p:nvGraphicFramePr>
        <p:xfrm>
          <a:off x="441158" y="2888774"/>
          <a:ext cx="11309683" cy="2225040"/>
        </p:xfrm>
        <a:graphic>
          <a:graphicData uri="http://schemas.openxmlformats.org/drawingml/2006/table">
            <a:tbl>
              <a:tblPr firstRow="1" bandRow="1">
                <a:tableStyleId>{8A107856-5554-42FB-B03E-39F5DBC370BA}</a:tableStyleId>
              </a:tblPr>
              <a:tblGrid>
                <a:gridCol w="3453064">
                  <a:extLst>
                    <a:ext uri="{9D8B030D-6E8A-4147-A177-3AD203B41FA5}">
                      <a16:colId xmlns:a16="http://schemas.microsoft.com/office/drawing/2014/main" val="3387665194"/>
                    </a:ext>
                  </a:extLst>
                </a:gridCol>
                <a:gridCol w="2618873">
                  <a:extLst>
                    <a:ext uri="{9D8B030D-6E8A-4147-A177-3AD203B41FA5}">
                      <a16:colId xmlns:a16="http://schemas.microsoft.com/office/drawing/2014/main" val="1785339665"/>
                    </a:ext>
                  </a:extLst>
                </a:gridCol>
                <a:gridCol w="2618873">
                  <a:extLst>
                    <a:ext uri="{9D8B030D-6E8A-4147-A177-3AD203B41FA5}">
                      <a16:colId xmlns:a16="http://schemas.microsoft.com/office/drawing/2014/main" val="3839101520"/>
                    </a:ext>
                  </a:extLst>
                </a:gridCol>
                <a:gridCol w="2618873">
                  <a:extLst>
                    <a:ext uri="{9D8B030D-6E8A-4147-A177-3AD203B41FA5}">
                      <a16:colId xmlns:a16="http://schemas.microsoft.com/office/drawing/2014/main" val="753547432"/>
                    </a:ext>
                  </a:extLst>
                </a:gridCol>
              </a:tblGrid>
              <a:tr h="370840">
                <a:tc>
                  <a:txBody>
                    <a:bodyPr/>
                    <a:lstStyle/>
                    <a:p>
                      <a:endParaRPr lang="en-US" b="1" dirty="0"/>
                    </a:p>
                  </a:txBody>
                  <a:tcPr/>
                </a:tc>
                <a:tc>
                  <a:txBody>
                    <a:bodyPr/>
                    <a:lstStyle/>
                    <a:p>
                      <a:pPr algn="ctr"/>
                      <a:r>
                        <a:rPr lang="en-US" altLang="ja-JP" dirty="0"/>
                        <a:t>Risk</a:t>
                      </a:r>
                      <a:r>
                        <a:rPr lang="ja-JP" altLang="en-US" dirty="0"/>
                        <a:t> </a:t>
                      </a:r>
                      <a:r>
                        <a:rPr lang="en-US" altLang="ja-JP" dirty="0"/>
                        <a:t>difference</a:t>
                      </a:r>
                      <a:endParaRPr lang="en-US" dirty="0"/>
                    </a:p>
                  </a:txBody>
                  <a:tcPr anchor="ctr"/>
                </a:tc>
                <a:tc>
                  <a:txBody>
                    <a:bodyPr/>
                    <a:lstStyle/>
                    <a:p>
                      <a:pPr algn="ctr"/>
                      <a:r>
                        <a:rPr lang="en-US" altLang="ja-JP" dirty="0"/>
                        <a:t>Risk</a:t>
                      </a:r>
                      <a:r>
                        <a:rPr lang="ja-JP" altLang="en-US" dirty="0"/>
                        <a:t> </a:t>
                      </a:r>
                      <a:r>
                        <a:rPr lang="en-US" altLang="ja-JP" dirty="0"/>
                        <a:t>Ratio</a:t>
                      </a:r>
                      <a:endParaRPr lang="en-US" dirty="0"/>
                    </a:p>
                  </a:txBody>
                  <a:tcPr anchor="ctr"/>
                </a:tc>
                <a:tc>
                  <a:txBody>
                    <a:bodyPr/>
                    <a:lstStyle/>
                    <a:p>
                      <a:pPr algn="ctr"/>
                      <a:r>
                        <a:rPr lang="en-US" altLang="ja-JP" dirty="0"/>
                        <a:t>Odds</a:t>
                      </a:r>
                      <a:r>
                        <a:rPr lang="ja-JP" altLang="en-US" dirty="0"/>
                        <a:t> </a:t>
                      </a:r>
                      <a:r>
                        <a:rPr lang="en-US" altLang="ja-JP" dirty="0"/>
                        <a:t>Ratio</a:t>
                      </a:r>
                      <a:endParaRPr lang="en-US" dirty="0"/>
                    </a:p>
                  </a:txBody>
                  <a:tcPr anchor="ctr"/>
                </a:tc>
                <a:extLst>
                  <a:ext uri="{0D108BD9-81ED-4DB2-BD59-A6C34878D82A}">
                    <a16:rowId xmlns:a16="http://schemas.microsoft.com/office/drawing/2014/main" val="1322342280"/>
                  </a:ext>
                </a:extLst>
              </a:tr>
              <a:tr h="370840">
                <a:tc>
                  <a:txBody>
                    <a:bodyPr/>
                    <a:lstStyle/>
                    <a:p>
                      <a:r>
                        <a:rPr lang="en-US" altLang="ja-JP" b="1" dirty="0"/>
                        <a:t>Predicts invalid probability</a:t>
                      </a:r>
                      <a:endParaRPr lang="en-US" b="1" dirty="0"/>
                    </a:p>
                  </a:txBody>
                  <a:tcPr/>
                </a:tc>
                <a:tc>
                  <a:txBody>
                    <a:bodyPr/>
                    <a:lstStyle/>
                    <a:p>
                      <a:pPr algn="ctr"/>
                      <a:r>
                        <a:rPr lang="ja-JP" altLang="en-US" dirty="0"/>
                        <a:t>〇</a:t>
                      </a:r>
                      <a:endParaRPr lang="en-US" dirty="0"/>
                    </a:p>
                  </a:txBody>
                  <a:tcPr anchor="ctr"/>
                </a:tc>
                <a:tc>
                  <a:txBody>
                    <a:bodyPr/>
                    <a:lstStyle/>
                    <a:p>
                      <a:pPr algn="ctr"/>
                      <a:r>
                        <a:rPr lang="ja-JP" altLang="en-US" dirty="0"/>
                        <a:t>〇</a:t>
                      </a:r>
                      <a:endParaRPr lang="en-US" dirty="0"/>
                    </a:p>
                  </a:txBody>
                  <a:tcPr anchor="ctr"/>
                </a:tc>
                <a:tc>
                  <a:txBody>
                    <a:bodyPr/>
                    <a:lstStyle/>
                    <a:p>
                      <a:pPr algn="ctr"/>
                      <a:r>
                        <a:rPr lang="en-US" altLang="ja-JP" dirty="0"/>
                        <a:t>×</a:t>
                      </a:r>
                      <a:endParaRPr lang="en-US" dirty="0"/>
                    </a:p>
                  </a:txBody>
                  <a:tcPr anchor="ctr"/>
                </a:tc>
                <a:extLst>
                  <a:ext uri="{0D108BD9-81ED-4DB2-BD59-A6C34878D82A}">
                    <a16:rowId xmlns:a16="http://schemas.microsoft.com/office/drawing/2014/main" val="1572081038"/>
                  </a:ext>
                </a:extLst>
              </a:tr>
              <a:tr h="370840">
                <a:tc>
                  <a:txBody>
                    <a:bodyPr/>
                    <a:lstStyle/>
                    <a:p>
                      <a:r>
                        <a:rPr lang="en-US" altLang="ja-JP" b="1" dirty="0"/>
                        <a:t>Zero-constraints</a:t>
                      </a:r>
                      <a:endParaRPr lang="en-US" b="1" dirty="0"/>
                    </a:p>
                  </a:txBody>
                  <a:tcPr/>
                </a:tc>
                <a:tc>
                  <a:txBody>
                    <a:bodyPr/>
                    <a:lstStyle/>
                    <a:p>
                      <a:pPr algn="ctr"/>
                      <a:r>
                        <a:rPr lang="en-US" altLang="ja-JP" dirty="0"/>
                        <a:t>×</a:t>
                      </a:r>
                      <a:endParaRPr lang="en-US" dirty="0"/>
                    </a:p>
                  </a:txBody>
                  <a:tcPr anchor="ctr"/>
                </a:tc>
                <a:tc>
                  <a:txBody>
                    <a:bodyPr/>
                    <a:lstStyle/>
                    <a:p>
                      <a:pPr algn="ctr"/>
                      <a:r>
                        <a:rPr lang="ja-JP" altLang="en-US" dirty="0"/>
                        <a:t>〇</a:t>
                      </a:r>
                      <a:endParaRPr lang="en-US" dirty="0"/>
                    </a:p>
                  </a:txBody>
                  <a:tcPr anchor="ctr"/>
                </a:tc>
                <a:tc>
                  <a:txBody>
                    <a:bodyPr/>
                    <a:lstStyle/>
                    <a:p>
                      <a:pPr algn="ctr"/>
                      <a:r>
                        <a:rPr lang="ja-JP" altLang="en-US" dirty="0"/>
                        <a:t>〇</a:t>
                      </a:r>
                      <a:endParaRPr lang="en-US" dirty="0"/>
                    </a:p>
                  </a:txBody>
                  <a:tcPr anchor="ctr"/>
                </a:tc>
                <a:extLst>
                  <a:ext uri="{0D108BD9-81ED-4DB2-BD59-A6C34878D82A}">
                    <a16:rowId xmlns:a16="http://schemas.microsoft.com/office/drawing/2014/main" val="4004446436"/>
                  </a:ext>
                </a:extLst>
              </a:tr>
              <a:tr h="370840">
                <a:tc>
                  <a:txBody>
                    <a:bodyPr/>
                    <a:lstStyle/>
                    <a:p>
                      <a:r>
                        <a:rPr lang="en-US" altLang="ja-JP" b="1" dirty="0"/>
                        <a:t>Baseline</a:t>
                      </a:r>
                      <a:r>
                        <a:rPr lang="ja-JP" altLang="en-US" b="1" dirty="0"/>
                        <a:t> </a:t>
                      </a:r>
                      <a:r>
                        <a:rPr lang="en-US" altLang="ja-JP" b="1" dirty="0"/>
                        <a:t>risk</a:t>
                      </a:r>
                      <a:r>
                        <a:rPr lang="ja-JP" altLang="en-US" b="1" dirty="0"/>
                        <a:t> </a:t>
                      </a:r>
                      <a:r>
                        <a:rPr lang="en-US" altLang="ja-JP" b="1" dirty="0"/>
                        <a:t>dependence</a:t>
                      </a:r>
                      <a:endParaRPr lang="en-US" b="1" dirty="0"/>
                    </a:p>
                  </a:txBody>
                  <a:tcPr/>
                </a:tc>
                <a:tc>
                  <a:txBody>
                    <a:bodyPr/>
                    <a:lstStyle/>
                    <a:p>
                      <a:pPr algn="ctr"/>
                      <a:r>
                        <a:rPr lang="ja-JP" altLang="en-US" dirty="0"/>
                        <a:t>〇</a:t>
                      </a:r>
                      <a:endParaRPr lang="en-US" dirty="0"/>
                    </a:p>
                  </a:txBody>
                  <a:tcPr anchor="ctr"/>
                </a:tc>
                <a:tc>
                  <a:txBody>
                    <a:bodyPr/>
                    <a:lstStyle/>
                    <a:p>
                      <a:pPr algn="ctr"/>
                      <a:r>
                        <a:rPr lang="ja-JP" altLang="en-US" dirty="0"/>
                        <a:t>〇</a:t>
                      </a:r>
                      <a:endParaRPr lang="en-US" dirty="0"/>
                    </a:p>
                  </a:txBody>
                  <a:tcPr anchor="ctr"/>
                </a:tc>
                <a:tc>
                  <a:txBody>
                    <a:bodyPr/>
                    <a:lstStyle/>
                    <a:p>
                      <a:pPr algn="ctr"/>
                      <a:r>
                        <a:rPr lang="ja-JP" altLang="en-US" dirty="0"/>
                        <a:t>〇</a:t>
                      </a:r>
                      <a:endParaRPr lang="en-US" dirty="0"/>
                    </a:p>
                  </a:txBody>
                  <a:tcPr anchor="ctr"/>
                </a:tc>
                <a:extLst>
                  <a:ext uri="{0D108BD9-81ED-4DB2-BD59-A6C34878D82A}">
                    <a16:rowId xmlns:a16="http://schemas.microsoft.com/office/drawing/2014/main" val="807797567"/>
                  </a:ext>
                </a:extLst>
              </a:tr>
              <a:tr h="370840">
                <a:tc>
                  <a:txBody>
                    <a:bodyPr/>
                    <a:lstStyle/>
                    <a:p>
                      <a:r>
                        <a:rPr lang="en-US" altLang="ja-JP" b="1" dirty="0"/>
                        <a:t>Non-collapsibility</a:t>
                      </a:r>
                      <a:endParaRPr lang="en-US" b="1" dirty="0"/>
                    </a:p>
                  </a:txBody>
                  <a:tcPr/>
                </a:tc>
                <a:tc>
                  <a:txBody>
                    <a:bodyPr/>
                    <a:lstStyle/>
                    <a:p>
                      <a:pPr algn="ctr"/>
                      <a:r>
                        <a:rPr lang="en-US" altLang="ja-JP" dirty="0"/>
                        <a:t>×</a:t>
                      </a:r>
                      <a:endParaRPr lang="en-US" dirty="0"/>
                    </a:p>
                  </a:txBody>
                  <a:tcPr anchor="ctr"/>
                </a:tc>
                <a:tc>
                  <a:txBody>
                    <a:bodyPr/>
                    <a:lstStyle/>
                    <a:p>
                      <a:pPr algn="ctr"/>
                      <a:r>
                        <a:rPr lang="en-US" altLang="ja-JP" dirty="0"/>
                        <a:t>×</a:t>
                      </a:r>
                      <a:endParaRPr lang="en-US" dirty="0"/>
                    </a:p>
                  </a:txBody>
                  <a:tcPr anchor="ctr"/>
                </a:tc>
                <a:tc>
                  <a:txBody>
                    <a:bodyPr/>
                    <a:lstStyle/>
                    <a:p>
                      <a:pPr algn="ctr"/>
                      <a:r>
                        <a:rPr lang="ja-JP" altLang="en-US" dirty="0"/>
                        <a:t>〇</a:t>
                      </a:r>
                      <a:endParaRPr lang="en-US" dirty="0"/>
                    </a:p>
                  </a:txBody>
                  <a:tcPr anchor="ctr"/>
                </a:tc>
                <a:extLst>
                  <a:ext uri="{0D108BD9-81ED-4DB2-BD59-A6C34878D82A}">
                    <a16:rowId xmlns:a16="http://schemas.microsoft.com/office/drawing/2014/main" val="3010541486"/>
                  </a:ext>
                </a:extLst>
              </a:tr>
              <a:tr h="370840">
                <a:tc>
                  <a:txBody>
                    <a:bodyPr/>
                    <a:lstStyle/>
                    <a:p>
                      <a:r>
                        <a:rPr lang="en-US" altLang="ja-JP" b="1" dirty="0"/>
                        <a:t>Asymmetry</a:t>
                      </a:r>
                      <a:r>
                        <a:rPr lang="ja-JP" altLang="en-US" b="1" dirty="0"/>
                        <a:t> </a:t>
                      </a:r>
                      <a:r>
                        <a:rPr lang="en-US" altLang="ja-JP" b="1" dirty="0"/>
                        <a:t>to</a:t>
                      </a:r>
                      <a:r>
                        <a:rPr lang="ja-JP" altLang="en-US" b="1" dirty="0"/>
                        <a:t> </a:t>
                      </a:r>
                      <a:r>
                        <a:rPr lang="en-US" altLang="ja-JP" b="1" dirty="0"/>
                        <a:t>outcome</a:t>
                      </a:r>
                      <a:r>
                        <a:rPr lang="ja-JP" altLang="en-US" b="1" dirty="0"/>
                        <a:t> </a:t>
                      </a:r>
                      <a:r>
                        <a:rPr lang="en-US" altLang="ja-JP" b="1" dirty="0"/>
                        <a:t>variable</a:t>
                      </a:r>
                      <a:endParaRPr lang="en-US" b="1" dirty="0"/>
                    </a:p>
                  </a:txBody>
                  <a:tcPr/>
                </a:tc>
                <a:tc>
                  <a:txBody>
                    <a:bodyPr/>
                    <a:lstStyle/>
                    <a:p>
                      <a:pPr algn="ctr"/>
                      <a:r>
                        <a:rPr lang="en-US" altLang="ja-JP" dirty="0"/>
                        <a:t>×</a:t>
                      </a:r>
                      <a:endParaRPr lang="en-US" dirty="0"/>
                    </a:p>
                  </a:txBody>
                  <a:tcPr anchor="ctr"/>
                </a:tc>
                <a:tc>
                  <a:txBody>
                    <a:bodyPr/>
                    <a:lstStyle/>
                    <a:p>
                      <a:pPr algn="ctr"/>
                      <a:r>
                        <a:rPr lang="ja-JP" altLang="en-US" dirty="0"/>
                        <a:t>〇</a:t>
                      </a:r>
                      <a:endParaRPr lang="en-US" dirty="0"/>
                    </a:p>
                  </a:txBody>
                  <a:tcPr anchor="ctr"/>
                </a:tc>
                <a:tc>
                  <a:txBody>
                    <a:bodyPr/>
                    <a:lstStyle/>
                    <a:p>
                      <a:pPr algn="ctr"/>
                      <a:r>
                        <a:rPr lang="en-US" altLang="ja-JP" dirty="0"/>
                        <a:t>×</a:t>
                      </a:r>
                      <a:endParaRPr lang="en-US" dirty="0"/>
                    </a:p>
                  </a:txBody>
                  <a:tcPr anchor="ctr"/>
                </a:tc>
                <a:extLst>
                  <a:ext uri="{0D108BD9-81ED-4DB2-BD59-A6C34878D82A}">
                    <a16:rowId xmlns:a16="http://schemas.microsoft.com/office/drawing/2014/main" val="1528943165"/>
                  </a:ext>
                </a:extLst>
              </a:tr>
            </a:tbl>
          </a:graphicData>
        </a:graphic>
      </p:graphicFrame>
      <p:sp>
        <p:nvSpPr>
          <p:cNvPr id="6" name="Content Placeholder 2">
            <a:extLst>
              <a:ext uri="{FF2B5EF4-FFF2-40B4-BE49-F238E27FC236}">
                <a16:creationId xmlns:a16="http://schemas.microsoft.com/office/drawing/2014/main" id="{C4196F99-6CD0-43BC-AEA7-CB669F3A3F46}"/>
              </a:ext>
            </a:extLst>
          </p:cNvPr>
          <p:cNvSpPr txBox="1">
            <a:spLocks/>
          </p:cNvSpPr>
          <p:nvPr/>
        </p:nvSpPr>
        <p:spPr>
          <a:xfrm>
            <a:off x="838200" y="5370262"/>
            <a:ext cx="10515600" cy="14877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ja-JP" altLang="en-US" sz="1800" dirty="0"/>
              <a:t>妥当な範囲外の値を得る可能性がある</a:t>
            </a:r>
            <a:endParaRPr lang="en-US" altLang="ja-JP" sz="1800" dirty="0"/>
          </a:p>
          <a:p>
            <a:pPr marL="342900" indent="-342900">
              <a:buFont typeface="+mj-lt"/>
              <a:buAutoNum type="arabicPeriod"/>
            </a:pPr>
            <a:r>
              <a:rPr lang="ja-JP" altLang="en-US" sz="1800" dirty="0"/>
              <a:t>ベースラインのリスクが</a:t>
            </a:r>
            <a:r>
              <a:rPr lang="en-US" altLang="ja-JP" sz="1800" dirty="0"/>
              <a:t>0</a:t>
            </a:r>
            <a:r>
              <a:rPr lang="ja-JP" altLang="en-US" sz="1800" dirty="0"/>
              <a:t>または</a:t>
            </a:r>
            <a:r>
              <a:rPr lang="en-US" altLang="ja-JP" sz="1800" dirty="0"/>
              <a:t>1</a:t>
            </a:r>
            <a:r>
              <a:rPr lang="ja-JP" altLang="en-US" sz="1800" dirty="0"/>
              <a:t>の場合、</a:t>
            </a:r>
            <a:r>
              <a:rPr lang="en-US" altLang="ja-JP" sz="1800" dirty="0"/>
              <a:t>RD</a:t>
            </a:r>
            <a:r>
              <a:rPr lang="ja-JP" altLang="en-US" sz="1800" dirty="0"/>
              <a:t>も</a:t>
            </a:r>
            <a:r>
              <a:rPr lang="en-US" altLang="ja-JP" sz="1800" dirty="0"/>
              <a:t>RR</a:t>
            </a:r>
            <a:r>
              <a:rPr lang="ja-JP" altLang="en-US" sz="1800" dirty="0"/>
              <a:t>も値を正しく計測することが出来ない</a:t>
            </a:r>
            <a:endParaRPr lang="en-US" altLang="ja-JP" sz="1800" dirty="0"/>
          </a:p>
          <a:p>
            <a:pPr marL="342900" indent="-342900">
              <a:buFont typeface="+mj-lt"/>
              <a:buAutoNum type="arabicPeriod"/>
            </a:pPr>
            <a:r>
              <a:rPr lang="ja-JP" altLang="en-US" sz="1800" dirty="0"/>
              <a:t>ベースラインのリスクによって、介入に対する反応の割合が決定する</a:t>
            </a:r>
            <a:endParaRPr lang="en-US" altLang="ja-JP" sz="1800" dirty="0"/>
          </a:p>
          <a:p>
            <a:pPr marL="342900" indent="-342900">
              <a:buFont typeface="+mj-lt"/>
              <a:buAutoNum type="arabicPeriod"/>
            </a:pPr>
            <a:r>
              <a:rPr lang="ja-JP" altLang="en-US" sz="1800" dirty="0"/>
              <a:t>層別化された値と、マージナルな値が異なる</a:t>
            </a:r>
            <a:endParaRPr lang="en-US" altLang="ja-JP" sz="1800" dirty="0"/>
          </a:p>
          <a:p>
            <a:pPr marL="342900" indent="-342900">
              <a:buFont typeface="+mj-lt"/>
              <a:buAutoNum type="arabicPeriod"/>
            </a:pPr>
            <a:r>
              <a:rPr lang="ja-JP" altLang="en-US" sz="1800" dirty="0"/>
              <a:t>リファレンスの値が曝露群か非曝露群かによって値が変化する</a:t>
            </a:r>
            <a:endParaRPr lang="en-US" altLang="ja-JP" sz="1800" dirty="0"/>
          </a:p>
          <a:p>
            <a:pPr marL="342900" indent="-342900">
              <a:buFont typeface="+mj-lt"/>
              <a:buAutoNum type="arabicPeriod"/>
            </a:pPr>
            <a:endParaRPr lang="en-US" sz="1800" dirty="0"/>
          </a:p>
        </p:txBody>
      </p:sp>
    </p:spTree>
    <p:extLst>
      <p:ext uri="{BB962C8B-B14F-4D97-AF65-F5344CB8AC3E}">
        <p14:creationId xmlns:p14="http://schemas.microsoft.com/office/powerpoint/2010/main" val="378479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oup of people">
            <a:extLst>
              <a:ext uri="{FF2B5EF4-FFF2-40B4-BE49-F238E27FC236}">
                <a16:creationId xmlns:a16="http://schemas.microsoft.com/office/drawing/2014/main" id="{5C84C3F6-8CC0-4F34-811F-AB8F1A4BBEA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713" y="2041071"/>
            <a:ext cx="2775858" cy="2775858"/>
          </a:xfrm>
        </p:spPr>
      </p:pic>
      <p:pic>
        <p:nvPicPr>
          <p:cNvPr id="11" name="Graphic 10" descr="Chevron arrows">
            <a:extLst>
              <a:ext uri="{FF2B5EF4-FFF2-40B4-BE49-F238E27FC236}">
                <a16:creationId xmlns:a16="http://schemas.microsoft.com/office/drawing/2014/main" id="{5727EFA2-B518-4B00-A200-C329798301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5401" y="2971800"/>
            <a:ext cx="914400" cy="914400"/>
          </a:xfrm>
          <a:prstGeom prst="rect">
            <a:avLst/>
          </a:prstGeom>
        </p:spPr>
      </p:pic>
      <p:pic>
        <p:nvPicPr>
          <p:cNvPr id="12" name="Content Placeholder 4" descr="Group of people">
            <a:extLst>
              <a:ext uri="{FF2B5EF4-FFF2-40B4-BE49-F238E27FC236}">
                <a16:creationId xmlns:a16="http://schemas.microsoft.com/office/drawing/2014/main" id="{BB9F8529-4670-4C3C-B2E8-86D4D0895E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643" y="2086371"/>
            <a:ext cx="2775858" cy="2775858"/>
          </a:xfrm>
          <a:prstGeom prst="rect">
            <a:avLst/>
          </a:prstGeom>
        </p:spPr>
      </p:pic>
      <p:pic>
        <p:nvPicPr>
          <p:cNvPr id="7" name="Graphic 6" descr="Man">
            <a:extLst>
              <a:ext uri="{FF2B5EF4-FFF2-40B4-BE49-F238E27FC236}">
                <a16:creationId xmlns:a16="http://schemas.microsoft.com/office/drawing/2014/main" id="{95BE1682-7194-4FAA-86A7-DE336C1F3B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3479" y="3902529"/>
            <a:ext cx="914400" cy="914400"/>
          </a:xfrm>
          <a:prstGeom prst="rect">
            <a:avLst/>
          </a:prstGeom>
        </p:spPr>
      </p:pic>
      <p:pic>
        <p:nvPicPr>
          <p:cNvPr id="13" name="Graphic 12" descr="Man">
            <a:extLst>
              <a:ext uri="{FF2B5EF4-FFF2-40B4-BE49-F238E27FC236}">
                <a16:creationId xmlns:a16="http://schemas.microsoft.com/office/drawing/2014/main" id="{2734243E-A186-4718-89E4-A2F8E95BB1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44986" y="2143324"/>
            <a:ext cx="914400" cy="914400"/>
          </a:xfrm>
          <a:prstGeom prst="rect">
            <a:avLst/>
          </a:prstGeom>
        </p:spPr>
      </p:pic>
      <p:pic>
        <p:nvPicPr>
          <p:cNvPr id="15" name="Graphic 14" descr="Woman">
            <a:extLst>
              <a:ext uri="{FF2B5EF4-FFF2-40B4-BE49-F238E27FC236}">
                <a16:creationId xmlns:a16="http://schemas.microsoft.com/office/drawing/2014/main" id="{7ECC362F-3820-484C-AA4F-50CF45D70C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20108" y="3022927"/>
            <a:ext cx="914400" cy="914400"/>
          </a:xfrm>
          <a:prstGeom prst="rect">
            <a:avLst/>
          </a:prstGeom>
        </p:spPr>
      </p:pic>
      <p:pic>
        <p:nvPicPr>
          <p:cNvPr id="16" name="Graphic 15" descr="Woman">
            <a:extLst>
              <a:ext uri="{FF2B5EF4-FFF2-40B4-BE49-F238E27FC236}">
                <a16:creationId xmlns:a16="http://schemas.microsoft.com/office/drawing/2014/main" id="{29FB25DC-79AE-4918-B85E-7810ADB29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97887" y="2971800"/>
            <a:ext cx="914400" cy="914400"/>
          </a:xfrm>
          <a:prstGeom prst="rect">
            <a:avLst/>
          </a:prstGeom>
        </p:spPr>
      </p:pic>
      <p:pic>
        <p:nvPicPr>
          <p:cNvPr id="18" name="Graphic 17" descr="Medical">
            <a:extLst>
              <a:ext uri="{FF2B5EF4-FFF2-40B4-BE49-F238E27FC236}">
                <a16:creationId xmlns:a16="http://schemas.microsoft.com/office/drawing/2014/main" id="{F01FC32F-E571-447B-B648-5CF8084DC7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98771" y="2988129"/>
            <a:ext cx="914400" cy="914400"/>
          </a:xfrm>
          <a:prstGeom prst="rect">
            <a:avLst/>
          </a:prstGeom>
        </p:spPr>
      </p:pic>
      <p:sp>
        <p:nvSpPr>
          <p:cNvPr id="19" name="TextBox 18">
            <a:extLst>
              <a:ext uri="{FF2B5EF4-FFF2-40B4-BE49-F238E27FC236}">
                <a16:creationId xmlns:a16="http://schemas.microsoft.com/office/drawing/2014/main" id="{A2DF2036-2FB8-41B7-B6C2-F9ED75082814}"/>
              </a:ext>
            </a:extLst>
          </p:cNvPr>
          <p:cNvSpPr txBox="1"/>
          <p:nvPr/>
        </p:nvSpPr>
        <p:spPr>
          <a:xfrm>
            <a:off x="4414510" y="5210257"/>
            <a:ext cx="4089751" cy="400110"/>
          </a:xfrm>
          <a:prstGeom prst="rect">
            <a:avLst/>
          </a:prstGeom>
          <a:noFill/>
        </p:spPr>
        <p:txBody>
          <a:bodyPr wrap="square" rtlCol="0">
            <a:spAutoFit/>
          </a:bodyPr>
          <a:lstStyle/>
          <a:p>
            <a:r>
              <a:rPr lang="ja-JP" altLang="en-US" sz="2000" dirty="0">
                <a:solidFill>
                  <a:schemeClr val="accent6"/>
                </a:solidFill>
              </a:rPr>
              <a:t>情報バイアス</a:t>
            </a:r>
            <a:r>
              <a:rPr lang="en-US" altLang="ja-JP" sz="2000" dirty="0">
                <a:solidFill>
                  <a:schemeClr val="accent6"/>
                </a:solidFill>
              </a:rPr>
              <a:t>information bias</a:t>
            </a:r>
            <a:endParaRPr lang="en-US" sz="2000" dirty="0">
              <a:solidFill>
                <a:schemeClr val="accent6"/>
              </a:solidFill>
            </a:endParaRPr>
          </a:p>
        </p:txBody>
      </p:sp>
      <p:sp>
        <p:nvSpPr>
          <p:cNvPr id="20" name="TextBox 19">
            <a:extLst>
              <a:ext uri="{FF2B5EF4-FFF2-40B4-BE49-F238E27FC236}">
                <a16:creationId xmlns:a16="http://schemas.microsoft.com/office/drawing/2014/main" id="{DD060FF0-BE1D-4347-AFD0-7B3D9C496D5F}"/>
              </a:ext>
            </a:extLst>
          </p:cNvPr>
          <p:cNvSpPr txBox="1"/>
          <p:nvPr/>
        </p:nvSpPr>
        <p:spPr>
          <a:xfrm>
            <a:off x="759779" y="5210257"/>
            <a:ext cx="3363686" cy="400110"/>
          </a:xfrm>
          <a:prstGeom prst="rect">
            <a:avLst/>
          </a:prstGeom>
          <a:noFill/>
        </p:spPr>
        <p:txBody>
          <a:bodyPr wrap="square" rtlCol="0">
            <a:spAutoFit/>
          </a:bodyPr>
          <a:lstStyle/>
          <a:p>
            <a:r>
              <a:rPr lang="ja-JP" altLang="en-US" sz="2000" dirty="0">
                <a:solidFill>
                  <a:schemeClr val="accent2"/>
                </a:solidFill>
              </a:rPr>
              <a:t>選択バイアス</a:t>
            </a:r>
            <a:r>
              <a:rPr lang="en-US" altLang="ja-JP" sz="2000" dirty="0">
                <a:solidFill>
                  <a:schemeClr val="accent2"/>
                </a:solidFill>
              </a:rPr>
              <a:t>selection bias</a:t>
            </a:r>
            <a:endParaRPr lang="en-US" sz="2000" dirty="0">
              <a:solidFill>
                <a:schemeClr val="accent2"/>
              </a:solidFill>
            </a:endParaRPr>
          </a:p>
        </p:txBody>
      </p:sp>
      <p:sp>
        <p:nvSpPr>
          <p:cNvPr id="21" name="TextBox 20">
            <a:extLst>
              <a:ext uri="{FF2B5EF4-FFF2-40B4-BE49-F238E27FC236}">
                <a16:creationId xmlns:a16="http://schemas.microsoft.com/office/drawing/2014/main" id="{83F697E9-CF5D-431D-A9F5-C761EC06701F}"/>
              </a:ext>
            </a:extLst>
          </p:cNvPr>
          <p:cNvSpPr txBox="1"/>
          <p:nvPr/>
        </p:nvSpPr>
        <p:spPr>
          <a:xfrm>
            <a:off x="8068537" y="5210257"/>
            <a:ext cx="3593920" cy="400110"/>
          </a:xfrm>
          <a:prstGeom prst="rect">
            <a:avLst/>
          </a:prstGeom>
          <a:noFill/>
        </p:spPr>
        <p:txBody>
          <a:bodyPr wrap="square" rtlCol="0">
            <a:spAutoFit/>
          </a:bodyPr>
          <a:lstStyle/>
          <a:p>
            <a:r>
              <a:rPr lang="ja-JP" altLang="en-US" sz="2000" dirty="0">
                <a:solidFill>
                  <a:schemeClr val="accent1"/>
                </a:solidFill>
              </a:rPr>
              <a:t>交絡バイアス</a:t>
            </a:r>
            <a:r>
              <a:rPr lang="en-US" altLang="ja-JP" sz="2000" dirty="0">
                <a:solidFill>
                  <a:schemeClr val="accent1"/>
                </a:solidFill>
              </a:rPr>
              <a:t>confounding bias</a:t>
            </a:r>
            <a:endParaRPr lang="en-US" sz="2000" dirty="0">
              <a:solidFill>
                <a:schemeClr val="accent1"/>
              </a:solidFill>
            </a:endParaRPr>
          </a:p>
        </p:txBody>
      </p:sp>
      <p:sp>
        <p:nvSpPr>
          <p:cNvPr id="14" name="Title 1">
            <a:extLst>
              <a:ext uri="{FF2B5EF4-FFF2-40B4-BE49-F238E27FC236}">
                <a16:creationId xmlns:a16="http://schemas.microsoft.com/office/drawing/2014/main" id="{5329B872-0692-4307-830B-5C92DB891843}"/>
              </a:ext>
            </a:extLst>
          </p:cNvPr>
          <p:cNvSpPr>
            <a:spLocks noGrp="1"/>
          </p:cNvSpPr>
          <p:nvPr>
            <p:ph type="title"/>
          </p:nvPr>
        </p:nvSpPr>
        <p:spPr>
          <a:xfrm>
            <a:off x="838200" y="365125"/>
            <a:ext cx="10515600" cy="1325563"/>
          </a:xfrm>
        </p:spPr>
        <p:txBody>
          <a:bodyPr/>
          <a:lstStyle/>
          <a:p>
            <a:r>
              <a:rPr lang="en-US" altLang="ja-JP" dirty="0"/>
              <a:t>Type</a:t>
            </a:r>
            <a:r>
              <a:rPr lang="ja-JP" altLang="en-US" dirty="0"/>
              <a:t> </a:t>
            </a:r>
            <a:r>
              <a:rPr lang="en-US" altLang="ja-JP" dirty="0"/>
              <a:t>of</a:t>
            </a:r>
            <a:r>
              <a:rPr lang="ja-JP" altLang="en-US" dirty="0"/>
              <a:t> </a:t>
            </a:r>
            <a:r>
              <a:rPr lang="en-US" altLang="ja-JP" dirty="0"/>
              <a:t>error in study</a:t>
            </a:r>
            <a:endParaRPr lang="en-US" dirty="0"/>
          </a:p>
        </p:txBody>
      </p:sp>
      <p:sp>
        <p:nvSpPr>
          <p:cNvPr id="2" name="Rectangle 1">
            <a:extLst>
              <a:ext uri="{FF2B5EF4-FFF2-40B4-BE49-F238E27FC236}">
                <a16:creationId xmlns:a16="http://schemas.microsoft.com/office/drawing/2014/main" id="{8F68A218-40FA-4766-B68E-BC7C78377D67}"/>
              </a:ext>
            </a:extLst>
          </p:cNvPr>
          <p:cNvSpPr/>
          <p:nvPr/>
        </p:nvSpPr>
        <p:spPr>
          <a:xfrm>
            <a:off x="649705" y="1900989"/>
            <a:ext cx="11105148" cy="3092116"/>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Left Brace 3">
            <a:extLst>
              <a:ext uri="{FF2B5EF4-FFF2-40B4-BE49-F238E27FC236}">
                <a16:creationId xmlns:a16="http://schemas.microsoft.com/office/drawing/2014/main" id="{986369FA-950D-471D-93A8-70DEACD9385D}"/>
              </a:ext>
            </a:extLst>
          </p:cNvPr>
          <p:cNvSpPr/>
          <p:nvPr/>
        </p:nvSpPr>
        <p:spPr>
          <a:xfrm rot="16200000">
            <a:off x="5892033" y="292409"/>
            <a:ext cx="484950" cy="110127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9D863778-C711-495F-8D9E-14FB1D5974C0}"/>
              </a:ext>
            </a:extLst>
          </p:cNvPr>
          <p:cNvSpPr txBox="1"/>
          <p:nvPr/>
        </p:nvSpPr>
        <p:spPr>
          <a:xfrm>
            <a:off x="4704851" y="6176549"/>
            <a:ext cx="3363686" cy="400110"/>
          </a:xfrm>
          <a:prstGeom prst="rect">
            <a:avLst/>
          </a:prstGeom>
          <a:noFill/>
        </p:spPr>
        <p:txBody>
          <a:bodyPr wrap="square" rtlCol="0">
            <a:spAutoFit/>
          </a:bodyPr>
          <a:lstStyle/>
          <a:p>
            <a:r>
              <a:rPr lang="ja-JP" altLang="en-US" sz="2000" dirty="0"/>
              <a:t>系統誤差</a:t>
            </a:r>
            <a:r>
              <a:rPr lang="en-US" altLang="ja-JP" sz="2000" dirty="0"/>
              <a:t>systematic error</a:t>
            </a:r>
            <a:endParaRPr lang="en-US" sz="2000" dirty="0"/>
          </a:p>
        </p:txBody>
      </p:sp>
      <p:cxnSp>
        <p:nvCxnSpPr>
          <p:cNvPr id="32" name="Straight Arrow Connector 31">
            <a:extLst>
              <a:ext uri="{FF2B5EF4-FFF2-40B4-BE49-F238E27FC236}">
                <a16:creationId xmlns:a16="http://schemas.microsoft.com/office/drawing/2014/main" id="{6E649D92-C6BB-4383-973F-DB36B829E4EA}"/>
              </a:ext>
            </a:extLst>
          </p:cNvPr>
          <p:cNvCxnSpPr/>
          <p:nvPr/>
        </p:nvCxnSpPr>
        <p:spPr>
          <a:xfrm flipH="1">
            <a:off x="3104147" y="1600200"/>
            <a:ext cx="1600704" cy="440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AF17EA7-BF1B-4689-8F5D-D8F250433C43}"/>
              </a:ext>
            </a:extLst>
          </p:cNvPr>
          <p:cNvCxnSpPr>
            <a:cxnSpLocks/>
          </p:cNvCxnSpPr>
          <p:nvPr/>
        </p:nvCxnSpPr>
        <p:spPr>
          <a:xfrm>
            <a:off x="7159293" y="1595869"/>
            <a:ext cx="1600704" cy="440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AD9A83D-97A6-4F27-9E10-D98FEFD381A0}"/>
              </a:ext>
            </a:extLst>
          </p:cNvPr>
          <p:cNvCxnSpPr>
            <a:cxnSpLocks/>
          </p:cNvCxnSpPr>
          <p:nvPr/>
        </p:nvCxnSpPr>
        <p:spPr>
          <a:xfrm>
            <a:off x="6002186" y="1816304"/>
            <a:ext cx="0" cy="327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99B9ACE0-8CC3-409A-A394-D92DEE0D32EB}"/>
              </a:ext>
            </a:extLst>
          </p:cNvPr>
          <p:cNvSpPr txBox="1"/>
          <p:nvPr/>
        </p:nvSpPr>
        <p:spPr>
          <a:xfrm>
            <a:off x="4652788" y="1368048"/>
            <a:ext cx="3363686" cy="400110"/>
          </a:xfrm>
          <a:prstGeom prst="rect">
            <a:avLst/>
          </a:prstGeom>
          <a:noFill/>
        </p:spPr>
        <p:txBody>
          <a:bodyPr wrap="square" rtlCol="0">
            <a:spAutoFit/>
          </a:bodyPr>
          <a:lstStyle/>
          <a:p>
            <a:r>
              <a:rPr lang="ja-JP" altLang="en-US" sz="2000" dirty="0"/>
              <a:t>偶然誤差</a:t>
            </a:r>
            <a:r>
              <a:rPr lang="en-US" altLang="ja-JP" sz="2000" dirty="0"/>
              <a:t>random error</a:t>
            </a:r>
            <a:endParaRPr lang="en-US" sz="2000" dirty="0"/>
          </a:p>
        </p:txBody>
      </p:sp>
    </p:spTree>
    <p:extLst>
      <p:ext uri="{BB962C8B-B14F-4D97-AF65-F5344CB8AC3E}">
        <p14:creationId xmlns:p14="http://schemas.microsoft.com/office/powerpoint/2010/main" val="145768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6D6F-8F94-48D1-A016-C74C462669B8}"/>
              </a:ext>
            </a:extLst>
          </p:cNvPr>
          <p:cNvSpPr>
            <a:spLocks noGrp="1"/>
          </p:cNvSpPr>
          <p:nvPr>
            <p:ph type="title"/>
          </p:nvPr>
        </p:nvSpPr>
        <p:spPr/>
        <p:txBody>
          <a:bodyPr/>
          <a:lstStyle/>
          <a:p>
            <a:r>
              <a:rPr lang="en-US" dirty="0"/>
              <a:t>Random error</a:t>
            </a:r>
          </a:p>
        </p:txBody>
      </p:sp>
      <p:sp>
        <p:nvSpPr>
          <p:cNvPr id="3" name="Content Placeholder 2">
            <a:extLst>
              <a:ext uri="{FF2B5EF4-FFF2-40B4-BE49-F238E27FC236}">
                <a16:creationId xmlns:a16="http://schemas.microsoft.com/office/drawing/2014/main" id="{8E9A882D-0E6B-41BA-9D17-08001BFDB95D}"/>
              </a:ext>
            </a:extLst>
          </p:cNvPr>
          <p:cNvSpPr>
            <a:spLocks noGrp="1"/>
          </p:cNvSpPr>
          <p:nvPr>
            <p:ph idx="1"/>
          </p:nvPr>
        </p:nvSpPr>
        <p:spPr/>
        <p:txBody>
          <a:bodyPr/>
          <a:lstStyle/>
          <a:p>
            <a:r>
              <a:rPr lang="ja-JP" altLang="en-US" b="1" dirty="0"/>
              <a:t>偶然誤差</a:t>
            </a:r>
            <a:r>
              <a:rPr lang="en-US" altLang="ja-JP" b="1" dirty="0"/>
              <a:t>random error</a:t>
            </a:r>
            <a:r>
              <a:rPr lang="ja-JP" altLang="en-US" dirty="0"/>
              <a:t>：理想的な状況でも偶然に起こる誤差</a:t>
            </a:r>
            <a:endParaRPr lang="en-US" altLang="ja-JP" dirty="0"/>
          </a:p>
          <a:p>
            <a:endParaRPr lang="en-US" dirty="0"/>
          </a:p>
          <a:p>
            <a:r>
              <a:rPr lang="ja-JP" altLang="en-US" b="1" dirty="0"/>
              <a:t>サンプルのばらつき</a:t>
            </a:r>
            <a:r>
              <a:rPr lang="en-US" altLang="ja-JP" dirty="0"/>
              <a:t>s</a:t>
            </a:r>
            <a:r>
              <a:rPr lang="en-US" dirty="0"/>
              <a:t>ampling variability</a:t>
            </a:r>
            <a:r>
              <a:rPr lang="ja-JP" altLang="en-US" dirty="0"/>
              <a:t>および</a:t>
            </a:r>
            <a:r>
              <a:rPr lang="ja-JP" altLang="en-US" b="1" dirty="0"/>
              <a:t>曝露とアウトカム間の関連性が一意に定まらない</a:t>
            </a:r>
            <a:r>
              <a:rPr lang="en-US" altLang="ja-JP" dirty="0"/>
              <a:t>nondeterministic counterfactuals</a:t>
            </a:r>
            <a:r>
              <a:rPr lang="ja-JP" altLang="en-US" dirty="0"/>
              <a:t>ことが主な原因である</a:t>
            </a:r>
            <a:endParaRPr lang="en-US" altLang="ja-JP" dirty="0"/>
          </a:p>
          <a:p>
            <a:r>
              <a:rPr lang="ja-JP" altLang="en-US" dirty="0"/>
              <a:t>サンプルのばらつきによる誤差は、</a:t>
            </a:r>
            <a:r>
              <a:rPr lang="ja-JP" altLang="en-US" b="1" dirty="0"/>
              <a:t>標本数を大きくする</a:t>
            </a:r>
            <a:r>
              <a:rPr lang="ja-JP" altLang="en-US" dirty="0"/>
              <a:t>、などの対応により、</a:t>
            </a:r>
            <a:r>
              <a:rPr lang="en-US" altLang="ja-JP" dirty="0"/>
              <a:t> </a:t>
            </a:r>
            <a:r>
              <a:rPr lang="ja-JP" altLang="en-US" dirty="0"/>
              <a:t>曝露とアウトカム間の一意に定まらない関連性による誤差は</a:t>
            </a:r>
            <a:r>
              <a:rPr lang="ja-JP" altLang="en-US" b="1" dirty="0"/>
              <a:t>ベイズ統計</a:t>
            </a:r>
            <a:r>
              <a:rPr lang="en-US" altLang="ja-JP" dirty="0"/>
              <a:t>(Bayesians)(</a:t>
            </a:r>
            <a:r>
              <a:rPr lang="en-US" altLang="ja-JP" dirty="0" err="1"/>
              <a:t>cf</a:t>
            </a:r>
            <a:r>
              <a:rPr lang="en-US" altLang="ja-JP" dirty="0"/>
              <a:t>; frequentists)</a:t>
            </a:r>
            <a:r>
              <a:rPr lang="ja-JP" altLang="en-US" dirty="0"/>
              <a:t>を用いるなどの対応により、減らすことが出来る</a:t>
            </a:r>
            <a:endParaRPr lang="en-US" dirty="0"/>
          </a:p>
        </p:txBody>
      </p:sp>
    </p:spTree>
    <p:extLst>
      <p:ext uri="{BB962C8B-B14F-4D97-AF65-F5344CB8AC3E}">
        <p14:creationId xmlns:p14="http://schemas.microsoft.com/office/powerpoint/2010/main" val="1588193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50C7-FB66-44D6-A3C4-C0C2F73D0C80}"/>
              </a:ext>
            </a:extLst>
          </p:cNvPr>
          <p:cNvSpPr>
            <a:spLocks noGrp="1"/>
          </p:cNvSpPr>
          <p:nvPr>
            <p:ph type="title"/>
          </p:nvPr>
        </p:nvSpPr>
        <p:spPr/>
        <p:txBody>
          <a:bodyPr/>
          <a:lstStyle/>
          <a:p>
            <a:r>
              <a:rPr lang="en-US" altLang="ja-JP" dirty="0"/>
              <a:t>Sampling</a:t>
            </a:r>
            <a:r>
              <a:rPr lang="ja-JP" altLang="en-US" dirty="0"/>
              <a:t> </a:t>
            </a:r>
            <a:r>
              <a:rPr lang="en-US" altLang="ja-JP" dirty="0" err="1"/>
              <a:t>variability_</a:t>
            </a:r>
            <a:r>
              <a:rPr lang="en-US" dirty="0" err="1"/>
              <a:t>P</a:t>
            </a:r>
            <a:r>
              <a:rPr lang="en-US" dirty="0"/>
              <a:t>-values</a:t>
            </a:r>
            <a:r>
              <a:rPr lang="ja-JP" altLang="en-US" dirty="0"/>
              <a:t> </a:t>
            </a:r>
            <a:r>
              <a:rPr lang="en-US" altLang="ja-JP" dirty="0"/>
              <a:t>and</a:t>
            </a:r>
            <a:r>
              <a:rPr lang="ja-JP" altLang="en-US" dirty="0"/>
              <a:t> </a:t>
            </a:r>
            <a:r>
              <a:rPr lang="en-US" altLang="ja-JP" dirty="0"/>
              <a:t>confidence</a:t>
            </a:r>
            <a:r>
              <a:rPr lang="ja-JP" altLang="en-US" dirty="0"/>
              <a:t> </a:t>
            </a:r>
            <a:r>
              <a:rPr lang="en-US" altLang="ja-JP" dirty="0"/>
              <a:t>intervals</a:t>
            </a:r>
            <a:endParaRPr lang="en-US" dirty="0"/>
          </a:p>
        </p:txBody>
      </p:sp>
      <p:sp>
        <p:nvSpPr>
          <p:cNvPr id="3" name="Content Placeholder 2">
            <a:extLst>
              <a:ext uri="{FF2B5EF4-FFF2-40B4-BE49-F238E27FC236}">
                <a16:creationId xmlns:a16="http://schemas.microsoft.com/office/drawing/2014/main" id="{92FE1EB9-6028-45F8-886E-44BD0A9C6269}"/>
              </a:ext>
            </a:extLst>
          </p:cNvPr>
          <p:cNvSpPr>
            <a:spLocks noGrp="1"/>
          </p:cNvSpPr>
          <p:nvPr>
            <p:ph idx="1"/>
          </p:nvPr>
        </p:nvSpPr>
        <p:spPr/>
        <p:txBody>
          <a:bodyPr/>
          <a:lstStyle/>
          <a:p>
            <a:r>
              <a:rPr lang="en-US" altLang="ja-JP" b="1" u="sng" dirty="0"/>
              <a:t>P</a:t>
            </a:r>
            <a:r>
              <a:rPr lang="ja-JP" altLang="en-US" b="1" u="sng" dirty="0"/>
              <a:t>値</a:t>
            </a:r>
            <a:r>
              <a:rPr lang="en-US" altLang="ja-JP" u="sng" dirty="0"/>
              <a:t>p-value</a:t>
            </a:r>
          </a:p>
          <a:p>
            <a:pPr lvl="1"/>
            <a:r>
              <a:rPr lang="ja-JP" altLang="en-US" dirty="0"/>
              <a:t>偶然に観察されたものと同じだけの強度の関連性を標本から得る確率のこと</a:t>
            </a:r>
            <a:r>
              <a:rPr lang="en-US" altLang="ja-JP" dirty="0"/>
              <a:t>(probability of obtaining an outcome in the study sample as extreme from the null hypothesis as that observed, simply by chance), i.e., </a:t>
            </a:r>
            <a:r>
              <a:rPr lang="ja-JP" altLang="en-US" dirty="0"/>
              <a:t>研究において標本から得られた値が</a:t>
            </a:r>
            <a:r>
              <a:rPr lang="ja-JP" altLang="en-US" b="1" dirty="0"/>
              <a:t>偶然によるもの</a:t>
            </a:r>
            <a:r>
              <a:rPr lang="ja-JP" altLang="en-US" dirty="0"/>
              <a:t>である確率</a:t>
            </a:r>
            <a:endParaRPr lang="en-US" altLang="ja-JP" dirty="0"/>
          </a:p>
          <a:p>
            <a:pPr lvl="1"/>
            <a:r>
              <a:rPr lang="ja-JP" altLang="en-US" dirty="0"/>
              <a:t>効果量の大きさ、</a:t>
            </a:r>
            <a:r>
              <a:rPr lang="ja-JP" altLang="en-US" b="1" dirty="0"/>
              <a:t>サンプルサイズ</a:t>
            </a:r>
            <a:r>
              <a:rPr lang="ja-JP" altLang="en-US" dirty="0"/>
              <a:t>による</a:t>
            </a:r>
            <a:endParaRPr lang="en-US" altLang="ja-JP" dirty="0"/>
          </a:p>
          <a:p>
            <a:r>
              <a:rPr lang="en-US" altLang="ja-JP" b="1" u="sng" dirty="0"/>
              <a:t>95%</a:t>
            </a:r>
            <a:r>
              <a:rPr lang="ja-JP" altLang="en-US" b="1" u="sng" dirty="0"/>
              <a:t>信頼区間</a:t>
            </a:r>
            <a:r>
              <a:rPr lang="en-US" altLang="ja-JP" u="sng" dirty="0"/>
              <a:t>95% confidence interval</a:t>
            </a:r>
          </a:p>
          <a:p>
            <a:pPr lvl="1"/>
            <a:r>
              <a:rPr lang="en-US" altLang="ja-JP" dirty="0"/>
              <a:t>100</a:t>
            </a:r>
            <a:r>
              <a:rPr lang="ja-JP" altLang="en-US" dirty="0"/>
              <a:t>回推計値を計算した場合に</a:t>
            </a:r>
            <a:r>
              <a:rPr lang="en-US" altLang="ja-JP" dirty="0"/>
              <a:t>95</a:t>
            </a:r>
            <a:r>
              <a:rPr lang="ja-JP" altLang="en-US" dirty="0"/>
              <a:t>回はその値が存在する区間を表す</a:t>
            </a:r>
            <a:endParaRPr lang="en-US" altLang="ja-JP" dirty="0"/>
          </a:p>
        </p:txBody>
      </p:sp>
    </p:spTree>
    <p:extLst>
      <p:ext uri="{BB962C8B-B14F-4D97-AF65-F5344CB8AC3E}">
        <p14:creationId xmlns:p14="http://schemas.microsoft.com/office/powerpoint/2010/main" val="71678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42C3-39CA-4F92-9B34-52385C2B4220}"/>
              </a:ext>
            </a:extLst>
          </p:cNvPr>
          <p:cNvSpPr>
            <a:spLocks noGrp="1"/>
          </p:cNvSpPr>
          <p:nvPr>
            <p:ph type="title"/>
          </p:nvPr>
        </p:nvSpPr>
        <p:spPr/>
        <p:txBody>
          <a:bodyPr/>
          <a:lstStyle/>
          <a:p>
            <a:r>
              <a:rPr lang="ja-JP" altLang="en-US" dirty="0"/>
              <a:t>疫学とは</a:t>
            </a:r>
            <a:endParaRPr lang="en-US" dirty="0"/>
          </a:p>
        </p:txBody>
      </p:sp>
      <p:sp>
        <p:nvSpPr>
          <p:cNvPr id="3" name="Content Placeholder 2">
            <a:extLst>
              <a:ext uri="{FF2B5EF4-FFF2-40B4-BE49-F238E27FC236}">
                <a16:creationId xmlns:a16="http://schemas.microsoft.com/office/drawing/2014/main" id="{28AA262C-E889-47E9-BD8A-AB033F851996}"/>
              </a:ext>
            </a:extLst>
          </p:cNvPr>
          <p:cNvSpPr>
            <a:spLocks noGrp="1"/>
          </p:cNvSpPr>
          <p:nvPr>
            <p:ph idx="1"/>
          </p:nvPr>
        </p:nvSpPr>
        <p:spPr/>
        <p:txBody>
          <a:bodyPr/>
          <a:lstStyle/>
          <a:p>
            <a:r>
              <a:rPr lang="ja-JP" altLang="en-US" dirty="0">
                <a:solidFill>
                  <a:schemeClr val="accent2"/>
                </a:solidFill>
              </a:rPr>
              <a:t>明確に規定された人間集団の中</a:t>
            </a:r>
            <a:r>
              <a:rPr lang="ja-JP" altLang="en-US" dirty="0"/>
              <a:t>で出現する</a:t>
            </a:r>
            <a:r>
              <a:rPr lang="ja-JP" altLang="en-US" dirty="0">
                <a:solidFill>
                  <a:schemeClr val="accent6"/>
                </a:solidFill>
              </a:rPr>
              <a:t>健康関連のいろいろな事象の頻度と分布（記述疫学</a:t>
            </a:r>
            <a:r>
              <a:rPr lang="en-US" altLang="ja-JP" dirty="0">
                <a:solidFill>
                  <a:schemeClr val="accent6"/>
                </a:solidFill>
              </a:rPr>
              <a:t>descriptive epidemiology</a:t>
            </a:r>
            <a:r>
              <a:rPr lang="ja-JP" altLang="en-US" dirty="0">
                <a:solidFill>
                  <a:schemeClr val="accent6"/>
                </a:solidFill>
              </a:rPr>
              <a:t>）</a:t>
            </a:r>
            <a:r>
              <a:rPr lang="ja-JP" altLang="en-US" dirty="0"/>
              <a:t>、およびそれらに</a:t>
            </a:r>
            <a:r>
              <a:rPr lang="ja-JP" altLang="en-US" dirty="0">
                <a:solidFill>
                  <a:schemeClr val="accent1"/>
                </a:solidFill>
              </a:rPr>
              <a:t>影響を与える要因（分析疫学</a:t>
            </a:r>
            <a:r>
              <a:rPr lang="en-US" altLang="ja-JP" dirty="0">
                <a:solidFill>
                  <a:schemeClr val="accent1"/>
                </a:solidFill>
              </a:rPr>
              <a:t>analytical epidemiology</a:t>
            </a:r>
            <a:r>
              <a:rPr lang="ja-JP" altLang="en-US" dirty="0">
                <a:solidFill>
                  <a:schemeClr val="accent1"/>
                </a:solidFill>
              </a:rPr>
              <a:t>）</a:t>
            </a:r>
            <a:r>
              <a:rPr lang="ja-JP" altLang="en-US" dirty="0"/>
              <a:t>を明らかにして、健康関連の諸問題に対する有効な対策樹立に役立てるための科学</a:t>
            </a:r>
            <a:endParaRPr lang="en-US" altLang="ja-JP" dirty="0"/>
          </a:p>
          <a:p>
            <a:r>
              <a:rPr lang="en-US" sz="1800" dirty="0"/>
              <a:t>The study of how often diseases occur in different groups of people and why</a:t>
            </a:r>
          </a:p>
          <a:p>
            <a:r>
              <a:rPr lang="en-US" sz="1800" dirty="0"/>
              <a:t>Monitoring or surveillance of time trends to show which diseases are increasing or decreasing in incidence and which are changing in their distribution</a:t>
            </a:r>
          </a:p>
        </p:txBody>
      </p:sp>
    </p:spTree>
    <p:extLst>
      <p:ext uri="{BB962C8B-B14F-4D97-AF65-F5344CB8AC3E}">
        <p14:creationId xmlns:p14="http://schemas.microsoft.com/office/powerpoint/2010/main" val="3057004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6B50-DF4D-4155-B71B-DB146C44090B}"/>
              </a:ext>
            </a:extLst>
          </p:cNvPr>
          <p:cNvSpPr>
            <a:spLocks noGrp="1"/>
          </p:cNvSpPr>
          <p:nvPr>
            <p:ph type="title"/>
          </p:nvPr>
        </p:nvSpPr>
        <p:spPr/>
        <p:txBody>
          <a:bodyPr/>
          <a:lstStyle/>
          <a:p>
            <a:r>
              <a:rPr lang="en-US" dirty="0"/>
              <a:t>Bias/systematic error</a:t>
            </a:r>
          </a:p>
        </p:txBody>
      </p:sp>
      <p:sp>
        <p:nvSpPr>
          <p:cNvPr id="3" name="Content Placeholder 2">
            <a:extLst>
              <a:ext uri="{FF2B5EF4-FFF2-40B4-BE49-F238E27FC236}">
                <a16:creationId xmlns:a16="http://schemas.microsoft.com/office/drawing/2014/main" id="{19C39078-D3E1-4EFC-9A11-A4113A832622}"/>
              </a:ext>
            </a:extLst>
          </p:cNvPr>
          <p:cNvSpPr>
            <a:spLocks noGrp="1"/>
          </p:cNvSpPr>
          <p:nvPr>
            <p:ph idx="1"/>
          </p:nvPr>
        </p:nvSpPr>
        <p:spPr/>
        <p:txBody>
          <a:bodyPr>
            <a:normAutofit/>
          </a:bodyPr>
          <a:lstStyle/>
          <a:p>
            <a:r>
              <a:rPr lang="ja-JP" altLang="en-US" b="1" dirty="0"/>
              <a:t>バイアス</a:t>
            </a:r>
            <a:r>
              <a:rPr lang="en-US" altLang="ja-JP" b="1" dirty="0"/>
              <a:t>bias/</a:t>
            </a:r>
            <a:r>
              <a:rPr lang="ja-JP" altLang="en-US" b="1" dirty="0"/>
              <a:t>系統誤差</a:t>
            </a:r>
            <a:r>
              <a:rPr lang="en-US" altLang="ja-JP" b="1" dirty="0"/>
              <a:t>systematic error</a:t>
            </a:r>
            <a:r>
              <a:rPr lang="ja-JP" altLang="en-US" dirty="0"/>
              <a:t>：</a:t>
            </a:r>
            <a:r>
              <a:rPr lang="ja-JP" altLang="en-US" sz="2400" dirty="0"/>
              <a:t>実際のデータと真実の間にある差、内的妥当性</a:t>
            </a:r>
            <a:r>
              <a:rPr lang="en-US" altLang="ja-JP" sz="2400" dirty="0"/>
              <a:t>internal validity</a:t>
            </a:r>
            <a:r>
              <a:rPr lang="ja-JP" altLang="en-US" sz="2400" dirty="0"/>
              <a:t>を欠くこと、データの収集方法が適切でないため系統的に起こる一定の方向性をもつ誤差</a:t>
            </a:r>
            <a:endParaRPr lang="en-US" altLang="ja-JP" sz="2400" dirty="0"/>
          </a:p>
          <a:p>
            <a:endParaRPr lang="en-US" altLang="ja-JP" dirty="0"/>
          </a:p>
          <a:p>
            <a:r>
              <a:rPr lang="ja-JP" altLang="en-US" b="1" dirty="0"/>
              <a:t>選択バイアス</a:t>
            </a:r>
            <a:r>
              <a:rPr lang="en-US" altLang="ja-JP" dirty="0"/>
              <a:t>| </a:t>
            </a:r>
            <a:r>
              <a:rPr lang="ja-JP" altLang="en-US" sz="2400" dirty="0"/>
              <a:t>研究の対象者を決める時点で生じるバイアス</a:t>
            </a:r>
            <a:endParaRPr lang="en-US" altLang="ja-JP" sz="2400" dirty="0"/>
          </a:p>
          <a:p>
            <a:r>
              <a:rPr lang="ja-JP" altLang="en-US" b="1" dirty="0"/>
              <a:t>情報バイアス</a:t>
            </a:r>
            <a:r>
              <a:rPr lang="en-US" altLang="ja-JP" dirty="0"/>
              <a:t>| </a:t>
            </a:r>
            <a:r>
              <a:rPr lang="ja-JP" altLang="en-US" sz="2400" dirty="0"/>
              <a:t>曝露やアウトカムの測定の際に、情報の取違や測定方法が不十分であるために、一方向に偏って測定結果が出てしまうこと</a:t>
            </a:r>
            <a:endParaRPr lang="en-US" altLang="ja-JP" sz="2400" dirty="0"/>
          </a:p>
          <a:p>
            <a:r>
              <a:rPr lang="ja-JP" altLang="en-US" b="1" dirty="0"/>
              <a:t>交絡</a:t>
            </a:r>
            <a:r>
              <a:rPr lang="en-US" altLang="ja-JP" dirty="0"/>
              <a:t>|</a:t>
            </a:r>
            <a:r>
              <a:rPr lang="ja-JP" altLang="en-US" dirty="0"/>
              <a:t> </a:t>
            </a:r>
            <a:r>
              <a:rPr lang="ja-JP" altLang="en-US" sz="2400" dirty="0"/>
              <a:t>曝露とアウトカムの関連性に対する誤差</a:t>
            </a:r>
            <a:endParaRPr lang="en-US" sz="2400" dirty="0"/>
          </a:p>
          <a:p>
            <a:endParaRPr lang="en-US" altLang="ja-JP" dirty="0"/>
          </a:p>
        </p:txBody>
      </p:sp>
    </p:spTree>
    <p:extLst>
      <p:ext uri="{BB962C8B-B14F-4D97-AF65-F5344CB8AC3E}">
        <p14:creationId xmlns:p14="http://schemas.microsoft.com/office/powerpoint/2010/main" val="57677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157F-8E10-41C7-B65D-7B0B85597685}"/>
              </a:ext>
            </a:extLst>
          </p:cNvPr>
          <p:cNvSpPr>
            <a:spLocks noGrp="1"/>
          </p:cNvSpPr>
          <p:nvPr>
            <p:ph type="title"/>
          </p:nvPr>
        </p:nvSpPr>
        <p:spPr/>
        <p:txBody>
          <a:bodyPr/>
          <a:lstStyle/>
          <a:p>
            <a:r>
              <a:rPr lang="en-US" dirty="0"/>
              <a:t>Selection bias</a:t>
            </a:r>
          </a:p>
        </p:txBody>
      </p:sp>
      <p:sp>
        <p:nvSpPr>
          <p:cNvPr id="3" name="Content Placeholder 2">
            <a:extLst>
              <a:ext uri="{FF2B5EF4-FFF2-40B4-BE49-F238E27FC236}">
                <a16:creationId xmlns:a16="http://schemas.microsoft.com/office/drawing/2014/main" id="{14116ECE-D396-4218-9338-DE4006CA3D1E}"/>
              </a:ext>
            </a:extLst>
          </p:cNvPr>
          <p:cNvSpPr>
            <a:spLocks noGrp="1"/>
          </p:cNvSpPr>
          <p:nvPr>
            <p:ph idx="1"/>
          </p:nvPr>
        </p:nvSpPr>
        <p:spPr>
          <a:xfrm>
            <a:off x="838200" y="1825626"/>
            <a:ext cx="10515600" cy="3985628"/>
          </a:xfrm>
        </p:spPr>
        <p:txBody>
          <a:bodyPr>
            <a:normAutofit/>
          </a:bodyPr>
          <a:lstStyle/>
          <a:p>
            <a:r>
              <a:rPr lang="ja-JP" altLang="en-US" dirty="0"/>
              <a:t>対象母集団</a:t>
            </a:r>
            <a:r>
              <a:rPr lang="en-US" altLang="ja-JP" dirty="0"/>
              <a:t>study population</a:t>
            </a:r>
            <a:r>
              <a:rPr lang="ja-JP" altLang="en-US" dirty="0"/>
              <a:t>、標本</a:t>
            </a:r>
            <a:r>
              <a:rPr lang="en-US" altLang="ja-JP" dirty="0"/>
              <a:t>sample</a:t>
            </a:r>
            <a:r>
              <a:rPr lang="ja-JP" altLang="en-US" dirty="0"/>
              <a:t>が</a:t>
            </a:r>
            <a:r>
              <a:rPr lang="ja-JP" altLang="en-US" b="1" dirty="0"/>
              <a:t>母集団</a:t>
            </a:r>
            <a:r>
              <a:rPr lang="en-US" altLang="ja-JP" b="1" dirty="0"/>
              <a:t>target population</a:t>
            </a:r>
            <a:r>
              <a:rPr lang="ja-JP" altLang="en-US" b="1" dirty="0"/>
              <a:t>の特徴を反映していない</a:t>
            </a:r>
            <a:r>
              <a:rPr lang="ja-JP" altLang="en-US" dirty="0"/>
              <a:t>ときにおこる</a:t>
            </a:r>
            <a:endParaRPr lang="en-US" altLang="ja-JP" dirty="0"/>
          </a:p>
          <a:p>
            <a:endParaRPr lang="en-US" altLang="ja-JP" dirty="0"/>
          </a:p>
          <a:p>
            <a:r>
              <a:rPr lang="ja-JP" altLang="en-US" dirty="0"/>
              <a:t>対象集団の不適切な定義・サンプリングにおける正確性の欠如・曝露群と非曝露群、または疾患群と非疾患群など母集団内で診断の手順が異なること・研究実施中による集団の変化、などが主な原因とされる</a:t>
            </a:r>
            <a:endParaRPr lang="en-US" altLang="ja-JP" dirty="0"/>
          </a:p>
        </p:txBody>
      </p:sp>
    </p:spTree>
    <p:extLst>
      <p:ext uri="{BB962C8B-B14F-4D97-AF65-F5344CB8AC3E}">
        <p14:creationId xmlns:p14="http://schemas.microsoft.com/office/powerpoint/2010/main" val="2867962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E48C-AF4D-4769-AA7F-5ABCA4A4939E}"/>
              </a:ext>
            </a:extLst>
          </p:cNvPr>
          <p:cNvSpPr>
            <a:spLocks noGrp="1"/>
          </p:cNvSpPr>
          <p:nvPr>
            <p:ph type="title"/>
          </p:nvPr>
        </p:nvSpPr>
        <p:spPr/>
        <p:txBody>
          <a:bodyPr/>
          <a:lstStyle/>
          <a:p>
            <a:r>
              <a:rPr lang="en-US" altLang="ja-JP" dirty="0"/>
              <a:t>Example</a:t>
            </a:r>
            <a:r>
              <a:rPr lang="ja-JP" altLang="en-US" dirty="0"/>
              <a:t> </a:t>
            </a:r>
            <a:r>
              <a:rPr lang="en-US" altLang="ja-JP" dirty="0"/>
              <a:t>of</a:t>
            </a:r>
            <a:r>
              <a:rPr lang="ja-JP" altLang="en-US" dirty="0"/>
              <a:t> </a:t>
            </a:r>
            <a:r>
              <a:rPr lang="en-US" altLang="ja-JP" dirty="0"/>
              <a:t>selection</a:t>
            </a:r>
            <a:r>
              <a:rPr lang="ja-JP" altLang="en-US" dirty="0"/>
              <a:t> </a:t>
            </a:r>
            <a:r>
              <a:rPr lang="en-US" altLang="ja-JP" dirty="0"/>
              <a:t>bias</a:t>
            </a:r>
            <a:endParaRPr lang="en-US" dirty="0"/>
          </a:p>
        </p:txBody>
      </p:sp>
      <p:sp>
        <p:nvSpPr>
          <p:cNvPr id="3" name="Content Placeholder 2">
            <a:extLst>
              <a:ext uri="{FF2B5EF4-FFF2-40B4-BE49-F238E27FC236}">
                <a16:creationId xmlns:a16="http://schemas.microsoft.com/office/drawing/2014/main" id="{B2071FB1-4E41-45F3-8B1E-7FE4EC57F626}"/>
              </a:ext>
            </a:extLst>
          </p:cNvPr>
          <p:cNvSpPr>
            <a:spLocks noGrp="1"/>
          </p:cNvSpPr>
          <p:nvPr>
            <p:ph idx="1"/>
          </p:nvPr>
        </p:nvSpPr>
        <p:spPr>
          <a:xfrm>
            <a:off x="838200" y="1825625"/>
            <a:ext cx="10515600" cy="4887996"/>
          </a:xfrm>
        </p:spPr>
        <p:txBody>
          <a:bodyPr>
            <a:normAutofit fontScale="92500"/>
          </a:bodyPr>
          <a:lstStyle/>
          <a:p>
            <a:r>
              <a:rPr lang="en-US" b="1" i="1" u="sng" dirty="0"/>
              <a:t>Incidence-prevalence bias(</a:t>
            </a:r>
            <a:r>
              <a:rPr lang="en-US" b="1" i="1" u="sng" dirty="0" err="1"/>
              <a:t>Neyman</a:t>
            </a:r>
            <a:r>
              <a:rPr lang="en-US" b="1" i="1" u="sng" dirty="0"/>
              <a:t> bias/ survival bias)</a:t>
            </a:r>
          </a:p>
          <a:p>
            <a:pPr lvl="1"/>
            <a:r>
              <a:rPr lang="ja-JP" altLang="en-US" dirty="0"/>
              <a:t>曝露が予後に関わっている、あるいは予後関連因子である場合に、</a:t>
            </a:r>
            <a:r>
              <a:rPr lang="ja-JP" altLang="en-US" b="1" dirty="0"/>
              <a:t>生存者をサンプリングすること</a:t>
            </a:r>
            <a:r>
              <a:rPr lang="ja-JP" altLang="en-US" dirty="0"/>
              <a:t>で、曝露因子の頻度にバイアスをもたらす</a:t>
            </a:r>
            <a:endParaRPr lang="en-US" altLang="ja-JP" dirty="0"/>
          </a:p>
          <a:p>
            <a:pPr lvl="1"/>
            <a:r>
              <a:rPr lang="ja-JP" altLang="en-US" dirty="0"/>
              <a:t>例）喫煙と急性心疾患の関連を調査する。生存者は低い喫煙率を示す。</a:t>
            </a:r>
            <a:endParaRPr lang="en-US" altLang="ja-JP" dirty="0"/>
          </a:p>
          <a:p>
            <a:r>
              <a:rPr lang="en-US" altLang="ja-JP" b="1" i="1" u="sng" dirty="0"/>
              <a:t>Loss-to-follow</a:t>
            </a:r>
            <a:r>
              <a:rPr lang="ja-JP" altLang="en-US" b="1" i="1" u="sng" dirty="0"/>
              <a:t> </a:t>
            </a:r>
            <a:r>
              <a:rPr lang="en-US" altLang="ja-JP" b="1" i="1" u="sng" dirty="0"/>
              <a:t>up</a:t>
            </a:r>
            <a:r>
              <a:rPr lang="ja-JP" altLang="en-US" b="1" i="1" u="sng" dirty="0"/>
              <a:t> </a:t>
            </a:r>
            <a:r>
              <a:rPr lang="en-US" altLang="ja-JP" b="1" i="1" u="sng" dirty="0"/>
              <a:t>bias</a:t>
            </a:r>
          </a:p>
          <a:p>
            <a:pPr lvl="1"/>
            <a:r>
              <a:rPr lang="ja-JP" altLang="en-US" dirty="0"/>
              <a:t>コホート研究において追跡調査中に、</a:t>
            </a:r>
            <a:r>
              <a:rPr lang="ja-JP" altLang="en-US" b="1" dirty="0"/>
              <a:t>研究から脱落</a:t>
            </a:r>
            <a:r>
              <a:rPr lang="ja-JP" altLang="en-US" dirty="0"/>
              <a:t>することでもたらされる</a:t>
            </a:r>
            <a:endParaRPr lang="en-US" altLang="ja-JP" dirty="0"/>
          </a:p>
          <a:p>
            <a:pPr lvl="1"/>
            <a:r>
              <a:rPr lang="ja-JP" altLang="en-US" dirty="0"/>
              <a:t>例）コホート研究下、初期集団に比べ高い社会経済的地位にいる人が残る。</a:t>
            </a:r>
            <a:endParaRPr lang="en-US" altLang="ja-JP" dirty="0"/>
          </a:p>
          <a:p>
            <a:r>
              <a:rPr lang="en-US" altLang="ja-JP" b="1" i="1" u="sng" dirty="0"/>
              <a:t>Publication</a:t>
            </a:r>
            <a:r>
              <a:rPr lang="ja-JP" altLang="en-US" b="1" i="1" u="sng" dirty="0"/>
              <a:t> </a:t>
            </a:r>
            <a:r>
              <a:rPr lang="en-US" altLang="ja-JP" b="1" i="1" u="sng" dirty="0"/>
              <a:t>bias</a:t>
            </a:r>
          </a:p>
          <a:p>
            <a:pPr lvl="1"/>
            <a:r>
              <a:rPr lang="ja-JP" altLang="en-US" b="1" dirty="0"/>
              <a:t>実際に出版されている研究が、実際に行われている研究全てを反映しない</a:t>
            </a:r>
            <a:r>
              <a:rPr lang="ja-JP" altLang="en-US" dirty="0"/>
              <a:t>ことによるバイアス。統計的有意差の有無、サンプルサイズ、著者名、研究デザインなどが決定要因とされる</a:t>
            </a:r>
            <a:endParaRPr lang="en-US" altLang="ja-JP" dirty="0"/>
          </a:p>
          <a:p>
            <a:pPr lvl="1"/>
            <a:r>
              <a:rPr lang="ja-JP" altLang="en-US" dirty="0"/>
              <a:t>関連性がない研究</a:t>
            </a:r>
            <a:r>
              <a:rPr lang="en-US" altLang="ja-JP" dirty="0"/>
              <a:t>negative report</a:t>
            </a:r>
            <a:r>
              <a:rPr lang="ja-JP" altLang="en-US" dirty="0"/>
              <a:t>よりもある研究</a:t>
            </a:r>
            <a:r>
              <a:rPr lang="en-US" altLang="ja-JP" dirty="0"/>
              <a:t>positive report</a:t>
            </a:r>
            <a:r>
              <a:rPr lang="ja-JP" altLang="en-US" dirty="0"/>
              <a:t>（</a:t>
            </a:r>
            <a:r>
              <a:rPr lang="en-US" altLang="ja-JP" dirty="0"/>
              <a:t>p&lt;0.05</a:t>
            </a:r>
            <a:r>
              <a:rPr lang="ja-JP" altLang="en-US" dirty="0"/>
              <a:t>）が</a:t>
            </a:r>
            <a:r>
              <a:rPr lang="en-US" altLang="ja-JP" dirty="0"/>
              <a:t>accept</a:t>
            </a:r>
            <a:r>
              <a:rPr lang="ja-JP" altLang="en-US" dirty="0"/>
              <a:t>される（</a:t>
            </a:r>
            <a:r>
              <a:rPr lang="en-US" altLang="ja-JP" dirty="0"/>
              <a:t>study on reproducibility</a:t>
            </a:r>
            <a:r>
              <a:rPr lang="ja-JP" altLang="en-US" dirty="0"/>
              <a:t>）</a:t>
            </a:r>
            <a:endParaRPr lang="en-US" dirty="0"/>
          </a:p>
          <a:p>
            <a:endParaRPr lang="en-US" dirty="0"/>
          </a:p>
        </p:txBody>
      </p:sp>
    </p:spTree>
    <p:extLst>
      <p:ext uri="{BB962C8B-B14F-4D97-AF65-F5344CB8AC3E}">
        <p14:creationId xmlns:p14="http://schemas.microsoft.com/office/powerpoint/2010/main" val="2582640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6474-6EBF-4B8A-AA83-497D8F68519D}"/>
              </a:ext>
            </a:extLst>
          </p:cNvPr>
          <p:cNvSpPr>
            <a:spLocks noGrp="1"/>
          </p:cNvSpPr>
          <p:nvPr>
            <p:ph type="title"/>
          </p:nvPr>
        </p:nvSpPr>
        <p:spPr/>
        <p:txBody>
          <a:bodyPr/>
          <a:lstStyle/>
          <a:p>
            <a:r>
              <a:rPr lang="en-US" dirty="0"/>
              <a:t>Information bias</a:t>
            </a:r>
          </a:p>
        </p:txBody>
      </p:sp>
      <p:sp>
        <p:nvSpPr>
          <p:cNvPr id="3" name="Content Placeholder 2">
            <a:extLst>
              <a:ext uri="{FF2B5EF4-FFF2-40B4-BE49-F238E27FC236}">
                <a16:creationId xmlns:a16="http://schemas.microsoft.com/office/drawing/2014/main" id="{C3FC0776-0656-425C-AACF-E9368DF27CB6}"/>
              </a:ext>
            </a:extLst>
          </p:cNvPr>
          <p:cNvSpPr>
            <a:spLocks noGrp="1"/>
          </p:cNvSpPr>
          <p:nvPr>
            <p:ph idx="1"/>
          </p:nvPr>
        </p:nvSpPr>
        <p:spPr/>
        <p:txBody>
          <a:bodyPr/>
          <a:lstStyle/>
          <a:p>
            <a:r>
              <a:rPr lang="ja-JP" altLang="en-US" dirty="0"/>
              <a:t>データを集めている際に起きる。</a:t>
            </a:r>
            <a:endParaRPr lang="en-US" altLang="ja-JP" dirty="0"/>
          </a:p>
          <a:p>
            <a:r>
              <a:rPr lang="ja-JP" altLang="en-US" dirty="0"/>
              <a:t>間違った分類によるバイアス</a:t>
            </a:r>
            <a:r>
              <a:rPr lang="en-US" altLang="ja-JP" dirty="0"/>
              <a:t>misclassification bias</a:t>
            </a:r>
            <a:r>
              <a:rPr lang="ja-JP" altLang="en-US" dirty="0"/>
              <a:t>・生態学的研究によるバイアス</a:t>
            </a:r>
            <a:r>
              <a:rPr lang="en-US" altLang="ja-JP" dirty="0"/>
              <a:t>ecological fallacy</a:t>
            </a:r>
            <a:r>
              <a:rPr lang="ja-JP" altLang="en-US" dirty="0"/>
              <a:t>・平均への回帰</a:t>
            </a:r>
            <a:r>
              <a:rPr lang="en-US" altLang="ja-JP" dirty="0"/>
              <a:t>regression to the mean</a:t>
            </a:r>
            <a:r>
              <a:rPr lang="ja-JP" altLang="en-US" dirty="0"/>
              <a:t>などが主な</a:t>
            </a:r>
            <a:r>
              <a:rPr lang="en-US" altLang="ja-JP" dirty="0"/>
              <a:t>3</a:t>
            </a:r>
            <a:r>
              <a:rPr lang="ja-JP" altLang="en-US" dirty="0"/>
              <a:t>つのバイアスである</a:t>
            </a:r>
            <a:endParaRPr lang="en-US" dirty="0"/>
          </a:p>
        </p:txBody>
      </p:sp>
    </p:spTree>
    <p:extLst>
      <p:ext uri="{BB962C8B-B14F-4D97-AF65-F5344CB8AC3E}">
        <p14:creationId xmlns:p14="http://schemas.microsoft.com/office/powerpoint/2010/main" val="3453685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00CC-3677-4F0C-825C-1BD1756374E0}"/>
              </a:ext>
            </a:extLst>
          </p:cNvPr>
          <p:cNvSpPr>
            <a:spLocks noGrp="1"/>
          </p:cNvSpPr>
          <p:nvPr>
            <p:ph type="title"/>
          </p:nvPr>
        </p:nvSpPr>
        <p:spPr/>
        <p:txBody>
          <a:bodyPr/>
          <a:lstStyle/>
          <a:p>
            <a:r>
              <a:rPr lang="en-US" altLang="ja-JP" dirty="0"/>
              <a:t>Example</a:t>
            </a:r>
            <a:r>
              <a:rPr lang="ja-JP" altLang="en-US" dirty="0"/>
              <a:t> </a:t>
            </a:r>
            <a:r>
              <a:rPr lang="en-US" altLang="ja-JP" dirty="0"/>
              <a:t>of</a:t>
            </a:r>
            <a:r>
              <a:rPr lang="ja-JP" altLang="en-US" dirty="0"/>
              <a:t> </a:t>
            </a:r>
            <a:r>
              <a:rPr lang="en-US" altLang="ja-JP" dirty="0"/>
              <a:t>information</a:t>
            </a:r>
            <a:r>
              <a:rPr lang="ja-JP" altLang="en-US" dirty="0"/>
              <a:t> </a:t>
            </a:r>
            <a:r>
              <a:rPr lang="en-US" altLang="ja-JP" dirty="0"/>
              <a:t>bias</a:t>
            </a:r>
            <a:endParaRPr lang="en-US" dirty="0"/>
          </a:p>
        </p:txBody>
      </p:sp>
      <p:sp>
        <p:nvSpPr>
          <p:cNvPr id="3" name="Content Placeholder 2">
            <a:extLst>
              <a:ext uri="{FF2B5EF4-FFF2-40B4-BE49-F238E27FC236}">
                <a16:creationId xmlns:a16="http://schemas.microsoft.com/office/drawing/2014/main" id="{F2FD5794-0313-4370-940F-69BC8316A3F9}"/>
              </a:ext>
            </a:extLst>
          </p:cNvPr>
          <p:cNvSpPr>
            <a:spLocks noGrp="1"/>
          </p:cNvSpPr>
          <p:nvPr>
            <p:ph idx="1"/>
          </p:nvPr>
        </p:nvSpPr>
        <p:spPr/>
        <p:txBody>
          <a:bodyPr>
            <a:normAutofit fontScale="92500" lnSpcReduction="20000"/>
          </a:bodyPr>
          <a:lstStyle/>
          <a:p>
            <a:r>
              <a:rPr lang="en-US" b="1" i="1" u="sng" dirty="0"/>
              <a:t>misclassification</a:t>
            </a:r>
          </a:p>
          <a:p>
            <a:pPr marL="457200" lvl="1" indent="0">
              <a:buNone/>
            </a:pPr>
            <a:r>
              <a:rPr lang="en-US" b="1" dirty="0"/>
              <a:t>Differential vs non-differential</a:t>
            </a:r>
            <a:r>
              <a:rPr lang="ja-JP" altLang="en-US" dirty="0"/>
              <a:t>：分類の間違いがグループ間で異なる場合と違う場合</a:t>
            </a:r>
            <a:endParaRPr lang="en-US" altLang="ja-JP" dirty="0"/>
          </a:p>
          <a:p>
            <a:pPr lvl="1"/>
            <a:r>
              <a:rPr lang="ja-JP" altLang="en-US" b="1" dirty="0"/>
              <a:t>思い出しバイアス</a:t>
            </a:r>
            <a:r>
              <a:rPr lang="en-US" altLang="ja-JP" b="1" dirty="0"/>
              <a:t>recall bias</a:t>
            </a:r>
            <a:r>
              <a:rPr lang="ja-JP" altLang="en-US" dirty="0"/>
              <a:t>：アウトカムの有無が対象者の回答に影響を与える場合。アウトカムを経験した対象者はよりその時の記憶が鮮明である、など。</a:t>
            </a:r>
            <a:endParaRPr lang="en-US" altLang="ja-JP" dirty="0"/>
          </a:p>
          <a:p>
            <a:pPr lvl="1"/>
            <a:r>
              <a:rPr lang="en-US" altLang="ja-JP" b="1" dirty="0"/>
              <a:t>Reporting bias</a:t>
            </a:r>
            <a:r>
              <a:rPr lang="ja-JP" altLang="en-US" dirty="0"/>
              <a:t>：特にセンシティブな質問の際に起こる。妊娠中の喫煙量を偽る（</a:t>
            </a:r>
            <a:r>
              <a:rPr lang="en-US" altLang="ja-JP" dirty="0"/>
              <a:t>social desirability bias</a:t>
            </a:r>
            <a:r>
              <a:rPr lang="ja-JP" altLang="en-US" dirty="0"/>
              <a:t>）、など。</a:t>
            </a:r>
            <a:endParaRPr lang="en-US" altLang="ja-JP" dirty="0"/>
          </a:p>
          <a:p>
            <a:r>
              <a:rPr lang="en-US" altLang="ja-JP" b="1" i="1" u="sng" dirty="0"/>
              <a:t>Ecological fallacy</a:t>
            </a:r>
          </a:p>
          <a:p>
            <a:pPr lvl="1"/>
            <a:r>
              <a:rPr lang="ja-JP" altLang="en-US" dirty="0"/>
              <a:t>分析対象を個人ではなく</a:t>
            </a:r>
            <a:r>
              <a:rPr lang="ja-JP" altLang="en-US" b="1" dirty="0"/>
              <a:t>地域／集団単位</a:t>
            </a:r>
            <a:r>
              <a:rPr lang="ja-JP" altLang="en-US" dirty="0"/>
              <a:t>とした場合、その結果が個人に当てはまらない（</a:t>
            </a:r>
            <a:r>
              <a:rPr lang="en-US" altLang="ja-JP" dirty="0"/>
              <a:t>multilevel analysis</a:t>
            </a:r>
            <a:r>
              <a:rPr lang="ja-JP" altLang="en-US" dirty="0"/>
              <a:t>）</a:t>
            </a:r>
            <a:endParaRPr lang="en-US" altLang="ja-JP" dirty="0"/>
          </a:p>
          <a:p>
            <a:r>
              <a:rPr lang="en-US" altLang="ja-JP" b="1" i="1" u="sng" dirty="0"/>
              <a:t>Regression to the mean</a:t>
            </a:r>
          </a:p>
          <a:p>
            <a:pPr lvl="1"/>
            <a:r>
              <a:rPr lang="ja-JP" altLang="en-US" dirty="0"/>
              <a:t>始めのデータ収集の際に極端な値をとった場合、</a:t>
            </a:r>
            <a:r>
              <a:rPr lang="ja-JP" altLang="en-US" b="1" dirty="0"/>
              <a:t>そのあとのデータはより分布の中心に近い値を示す</a:t>
            </a:r>
            <a:r>
              <a:rPr lang="ja-JP" altLang="en-US" dirty="0"/>
              <a:t>、という現象により、</a:t>
            </a:r>
            <a:r>
              <a:rPr lang="en-US" altLang="ja-JP" dirty="0"/>
              <a:t>2</a:t>
            </a:r>
            <a:r>
              <a:rPr lang="ja-JP" altLang="en-US" dirty="0"/>
              <a:t>地点以上のデータを比較する場合に、誤った関係性を示してしまう</a:t>
            </a:r>
            <a:endParaRPr lang="en-US" altLang="ja-JP" dirty="0"/>
          </a:p>
          <a:p>
            <a:pPr lvl="1"/>
            <a:endParaRPr lang="en-US" dirty="0"/>
          </a:p>
        </p:txBody>
      </p:sp>
    </p:spTree>
    <p:extLst>
      <p:ext uri="{BB962C8B-B14F-4D97-AF65-F5344CB8AC3E}">
        <p14:creationId xmlns:p14="http://schemas.microsoft.com/office/powerpoint/2010/main" val="157124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7C2E-D3E6-4F5B-8CCB-AED92BBA3BA5}"/>
              </a:ext>
            </a:extLst>
          </p:cNvPr>
          <p:cNvSpPr>
            <a:spLocks noGrp="1"/>
          </p:cNvSpPr>
          <p:nvPr>
            <p:ph type="title"/>
          </p:nvPr>
        </p:nvSpPr>
        <p:spPr/>
        <p:txBody>
          <a:bodyPr/>
          <a:lstStyle/>
          <a:p>
            <a:r>
              <a:rPr lang="en-US" altLang="ja-JP" dirty="0"/>
              <a:t>Assessment</a:t>
            </a:r>
            <a:r>
              <a:rPr lang="ja-JP" altLang="en-US" dirty="0"/>
              <a:t> </a:t>
            </a:r>
            <a:r>
              <a:rPr lang="en-US" altLang="ja-JP" dirty="0"/>
              <a:t>of</a:t>
            </a:r>
            <a:r>
              <a:rPr lang="ja-JP" altLang="en-US" dirty="0"/>
              <a:t> </a:t>
            </a:r>
            <a:r>
              <a:rPr lang="en-US" altLang="ja-JP" dirty="0"/>
              <a:t>quality</a:t>
            </a:r>
            <a:r>
              <a:rPr lang="ja-JP" altLang="en-US" dirty="0"/>
              <a:t> </a:t>
            </a:r>
            <a:r>
              <a:rPr lang="en-US" altLang="ja-JP" dirty="0"/>
              <a:t>of</a:t>
            </a:r>
            <a:r>
              <a:rPr lang="ja-JP" altLang="en-US" dirty="0"/>
              <a:t> </a:t>
            </a:r>
            <a:r>
              <a:rPr lang="en-US" altLang="ja-JP" dirty="0"/>
              <a:t>measurement</a:t>
            </a:r>
            <a:endParaRPr lang="en-US" dirty="0"/>
          </a:p>
        </p:txBody>
      </p:sp>
      <p:sp>
        <p:nvSpPr>
          <p:cNvPr id="3" name="Content Placeholder 2">
            <a:extLst>
              <a:ext uri="{FF2B5EF4-FFF2-40B4-BE49-F238E27FC236}">
                <a16:creationId xmlns:a16="http://schemas.microsoft.com/office/drawing/2014/main" id="{E83AAA25-13F5-47E4-BA83-52B9C9A6A019}"/>
              </a:ext>
            </a:extLst>
          </p:cNvPr>
          <p:cNvSpPr>
            <a:spLocks noGrp="1"/>
          </p:cNvSpPr>
          <p:nvPr>
            <p:ph idx="1"/>
          </p:nvPr>
        </p:nvSpPr>
        <p:spPr>
          <a:xfrm>
            <a:off x="838200" y="3140242"/>
            <a:ext cx="10515600" cy="3717757"/>
          </a:xfrm>
        </p:spPr>
        <p:txBody>
          <a:bodyPr>
            <a:normAutofit fontScale="92500" lnSpcReduction="10000"/>
          </a:bodyPr>
          <a:lstStyle/>
          <a:p>
            <a:r>
              <a:rPr lang="ja-JP" altLang="en-US" b="1" u="sng" dirty="0"/>
              <a:t>感度</a:t>
            </a:r>
            <a:r>
              <a:rPr lang="en-US" altLang="ja-JP" u="sng" dirty="0"/>
              <a:t>s</a:t>
            </a:r>
            <a:r>
              <a:rPr lang="en-US" u="sng" dirty="0"/>
              <a:t>ensitivity</a:t>
            </a:r>
            <a:r>
              <a:rPr lang="ja-JP" altLang="en-US" dirty="0"/>
              <a:t>：</a:t>
            </a:r>
            <a:r>
              <a:rPr lang="ja-JP" altLang="en-US" b="1" dirty="0"/>
              <a:t>疾患を有するもの</a:t>
            </a:r>
            <a:r>
              <a:rPr lang="ja-JP" altLang="en-US" dirty="0"/>
              <a:t>を正しく特定する確率（</a:t>
            </a:r>
            <a:r>
              <a:rPr lang="en-US" altLang="ja-JP" dirty="0"/>
              <a:t>A/(A+C)*100</a:t>
            </a:r>
            <a:r>
              <a:rPr lang="ja-JP" altLang="en-US" dirty="0"/>
              <a:t>）</a:t>
            </a:r>
            <a:endParaRPr lang="en-US" dirty="0"/>
          </a:p>
          <a:p>
            <a:r>
              <a:rPr lang="ja-JP" altLang="en-US" b="1" u="sng" dirty="0"/>
              <a:t>特異度</a:t>
            </a:r>
            <a:r>
              <a:rPr lang="en-US" altLang="ja-JP" u="sng" dirty="0"/>
              <a:t>s</a:t>
            </a:r>
            <a:r>
              <a:rPr lang="en-US" u="sng" dirty="0"/>
              <a:t>pecificity</a:t>
            </a:r>
            <a:r>
              <a:rPr lang="ja-JP" altLang="en-US" dirty="0"/>
              <a:t>：</a:t>
            </a:r>
            <a:r>
              <a:rPr lang="ja-JP" altLang="en-US" b="1" dirty="0"/>
              <a:t>疾患を有しないもの</a:t>
            </a:r>
            <a:r>
              <a:rPr lang="ja-JP" altLang="en-US" dirty="0"/>
              <a:t>を正しく特定する確率（</a:t>
            </a:r>
            <a:r>
              <a:rPr lang="en-US" altLang="ja-JP" dirty="0"/>
              <a:t>D/(B+D)*100</a:t>
            </a:r>
            <a:r>
              <a:rPr lang="ja-JP" altLang="en-US" dirty="0"/>
              <a:t>）</a:t>
            </a:r>
            <a:endParaRPr lang="en-US" dirty="0"/>
          </a:p>
          <a:p>
            <a:r>
              <a:rPr lang="ja-JP" altLang="en-US" b="1" u="sng" dirty="0"/>
              <a:t>陽性的中率</a:t>
            </a:r>
            <a:r>
              <a:rPr lang="en-US" altLang="ja-JP" u="sng" dirty="0"/>
              <a:t>p</a:t>
            </a:r>
            <a:r>
              <a:rPr lang="en-US" u="sng" dirty="0"/>
              <a:t>ositive predictive value(PPV)</a:t>
            </a:r>
            <a:r>
              <a:rPr lang="ja-JP" altLang="en-US" dirty="0"/>
              <a:t>：</a:t>
            </a:r>
            <a:r>
              <a:rPr lang="ja-JP" altLang="en-US" b="1" dirty="0"/>
              <a:t>陽性者のうち</a:t>
            </a:r>
            <a:r>
              <a:rPr lang="ja-JP" altLang="en-US" dirty="0"/>
              <a:t>疾患を有する者を正しく特定し、疾患を有しないものを偽陽性と判定しない確率（</a:t>
            </a:r>
            <a:r>
              <a:rPr lang="en-US" altLang="ja-JP" dirty="0"/>
              <a:t>(A/(A+B))*100</a:t>
            </a:r>
            <a:r>
              <a:rPr lang="ja-JP" altLang="en-US" dirty="0"/>
              <a:t>）</a:t>
            </a:r>
            <a:endParaRPr lang="en-US" dirty="0"/>
          </a:p>
          <a:p>
            <a:r>
              <a:rPr lang="ja-JP" altLang="en-US" b="1" u="sng" dirty="0"/>
              <a:t>陰性的中率</a:t>
            </a:r>
            <a:r>
              <a:rPr lang="en-US" altLang="ja-JP" u="sng" dirty="0"/>
              <a:t>negative predictive value(NPV)</a:t>
            </a:r>
            <a:r>
              <a:rPr lang="ja-JP" altLang="en-US" dirty="0"/>
              <a:t>：</a:t>
            </a:r>
            <a:r>
              <a:rPr lang="ja-JP" altLang="en-US" b="1" dirty="0"/>
              <a:t>陰性者のうち</a:t>
            </a:r>
            <a:r>
              <a:rPr lang="ja-JP" altLang="en-US" dirty="0"/>
              <a:t>疾患を有しないものを正しく特定し、疾患を有する者を偽陰性と判定しない確率（</a:t>
            </a:r>
            <a:r>
              <a:rPr lang="en-US" altLang="ja-JP" dirty="0"/>
              <a:t>(D/(C+D))*100</a:t>
            </a:r>
            <a:r>
              <a:rPr lang="ja-JP" altLang="en-US" dirty="0"/>
              <a:t>）</a:t>
            </a:r>
            <a:endParaRPr lang="en-US" dirty="0"/>
          </a:p>
          <a:p>
            <a:endParaRPr lang="en-US" dirty="0"/>
          </a:p>
        </p:txBody>
      </p:sp>
      <p:graphicFrame>
        <p:nvGraphicFramePr>
          <p:cNvPr id="4" name="Table 4">
            <a:extLst>
              <a:ext uri="{FF2B5EF4-FFF2-40B4-BE49-F238E27FC236}">
                <a16:creationId xmlns:a16="http://schemas.microsoft.com/office/drawing/2014/main" id="{4AD4865F-76BF-41CD-B7AE-822300E6B9EE}"/>
              </a:ext>
            </a:extLst>
          </p:cNvPr>
          <p:cNvGraphicFramePr>
            <a:graphicFrameLocks noGrp="1"/>
          </p:cNvGraphicFramePr>
          <p:nvPr>
            <p:extLst>
              <p:ext uri="{D42A27DB-BD31-4B8C-83A1-F6EECF244321}">
                <p14:modId xmlns:p14="http://schemas.microsoft.com/office/powerpoint/2010/main" val="1074696604"/>
              </p:ext>
            </p:extLst>
          </p:nvPr>
        </p:nvGraphicFramePr>
        <p:xfrm>
          <a:off x="2331988" y="1506103"/>
          <a:ext cx="7528024" cy="1483360"/>
        </p:xfrm>
        <a:graphic>
          <a:graphicData uri="http://schemas.openxmlformats.org/drawingml/2006/table">
            <a:tbl>
              <a:tblPr firstRow="1" bandRow="1">
                <a:tableStyleId>{16D9F66E-5EB9-4882-86FB-DCBF35E3C3E4}</a:tableStyleId>
              </a:tblPr>
              <a:tblGrid>
                <a:gridCol w="1882006">
                  <a:extLst>
                    <a:ext uri="{9D8B030D-6E8A-4147-A177-3AD203B41FA5}">
                      <a16:colId xmlns:a16="http://schemas.microsoft.com/office/drawing/2014/main" val="270692458"/>
                    </a:ext>
                  </a:extLst>
                </a:gridCol>
                <a:gridCol w="1882006">
                  <a:extLst>
                    <a:ext uri="{9D8B030D-6E8A-4147-A177-3AD203B41FA5}">
                      <a16:colId xmlns:a16="http://schemas.microsoft.com/office/drawing/2014/main" val="850838221"/>
                    </a:ext>
                  </a:extLst>
                </a:gridCol>
                <a:gridCol w="1882006">
                  <a:extLst>
                    <a:ext uri="{9D8B030D-6E8A-4147-A177-3AD203B41FA5}">
                      <a16:colId xmlns:a16="http://schemas.microsoft.com/office/drawing/2014/main" val="1704928894"/>
                    </a:ext>
                  </a:extLst>
                </a:gridCol>
                <a:gridCol w="1882006">
                  <a:extLst>
                    <a:ext uri="{9D8B030D-6E8A-4147-A177-3AD203B41FA5}">
                      <a16:colId xmlns:a16="http://schemas.microsoft.com/office/drawing/2014/main" val="669663546"/>
                    </a:ext>
                  </a:extLst>
                </a:gridCol>
              </a:tblGrid>
              <a:tr h="370840">
                <a:tc>
                  <a:txBody>
                    <a:bodyPr/>
                    <a:lstStyle/>
                    <a:p>
                      <a:endParaRPr lang="en-US" b="1" dirty="0"/>
                    </a:p>
                  </a:txBody>
                  <a:tcPr/>
                </a:tc>
                <a:tc>
                  <a:txBody>
                    <a:bodyPr/>
                    <a:lstStyle/>
                    <a:p>
                      <a:endParaRPr lang="en-US" b="1" dirty="0"/>
                    </a:p>
                  </a:txBody>
                  <a:tcPr/>
                </a:tc>
                <a:tc gridSpan="2">
                  <a:txBody>
                    <a:bodyPr/>
                    <a:lstStyle/>
                    <a:p>
                      <a:r>
                        <a:rPr lang="ja-JP" altLang="en-US" dirty="0"/>
                        <a:t>疾患の有無</a:t>
                      </a:r>
                      <a:endParaRPr lang="en-US" dirty="0"/>
                    </a:p>
                  </a:txBody>
                  <a:tcPr/>
                </a:tc>
                <a:tc hMerge="1">
                  <a:txBody>
                    <a:bodyPr/>
                    <a:lstStyle/>
                    <a:p>
                      <a:endParaRPr lang="en-US" dirty="0"/>
                    </a:p>
                  </a:txBody>
                  <a:tcPr/>
                </a:tc>
                <a:extLst>
                  <a:ext uri="{0D108BD9-81ED-4DB2-BD59-A6C34878D82A}">
                    <a16:rowId xmlns:a16="http://schemas.microsoft.com/office/drawing/2014/main" val="627784077"/>
                  </a:ext>
                </a:extLst>
              </a:tr>
              <a:tr h="370840">
                <a:tc>
                  <a:txBody>
                    <a:bodyPr/>
                    <a:lstStyle/>
                    <a:p>
                      <a:endParaRPr lang="en-US" b="1" dirty="0"/>
                    </a:p>
                  </a:txBody>
                  <a:tcPr/>
                </a:tc>
                <a:tc>
                  <a:txBody>
                    <a:bodyPr/>
                    <a:lstStyle/>
                    <a:p>
                      <a:endParaRPr lang="en-US" b="1" dirty="0"/>
                    </a:p>
                  </a:txBody>
                  <a:tcPr/>
                </a:tc>
                <a:tc>
                  <a:txBody>
                    <a:bodyPr/>
                    <a:lstStyle/>
                    <a:p>
                      <a:r>
                        <a:rPr lang="ja-JP" altLang="en-US" b="1" dirty="0"/>
                        <a:t>有</a:t>
                      </a:r>
                      <a:endParaRPr lang="en-US" b="1" dirty="0"/>
                    </a:p>
                  </a:txBody>
                  <a:tcPr/>
                </a:tc>
                <a:tc>
                  <a:txBody>
                    <a:bodyPr/>
                    <a:lstStyle/>
                    <a:p>
                      <a:r>
                        <a:rPr lang="ja-JP" altLang="en-US" b="1" dirty="0"/>
                        <a:t>無</a:t>
                      </a:r>
                      <a:endParaRPr lang="en-US" b="1" dirty="0"/>
                    </a:p>
                  </a:txBody>
                  <a:tcPr/>
                </a:tc>
                <a:extLst>
                  <a:ext uri="{0D108BD9-81ED-4DB2-BD59-A6C34878D82A}">
                    <a16:rowId xmlns:a16="http://schemas.microsoft.com/office/drawing/2014/main" val="2455854807"/>
                  </a:ext>
                </a:extLst>
              </a:tr>
              <a:tr h="370840">
                <a:tc rowSpan="2">
                  <a:txBody>
                    <a:bodyPr/>
                    <a:lstStyle/>
                    <a:p>
                      <a:r>
                        <a:rPr lang="ja-JP" altLang="en-US" b="1" dirty="0"/>
                        <a:t>テストの結果</a:t>
                      </a:r>
                      <a:endParaRPr lang="en-US" b="1" dirty="0"/>
                    </a:p>
                  </a:txBody>
                  <a:tcPr/>
                </a:tc>
                <a:tc>
                  <a:txBody>
                    <a:bodyPr/>
                    <a:lstStyle/>
                    <a:p>
                      <a:r>
                        <a:rPr lang="ja-JP" altLang="en-US" b="1" dirty="0"/>
                        <a:t>陽性</a:t>
                      </a:r>
                      <a:endParaRPr lang="en-US" b="1" dirty="0"/>
                    </a:p>
                  </a:txBody>
                  <a:tcPr/>
                </a:tc>
                <a:tc>
                  <a:txBody>
                    <a:bodyPr/>
                    <a:lstStyle/>
                    <a:p>
                      <a:r>
                        <a:rPr lang="en-US" dirty="0"/>
                        <a:t>A | true positive</a:t>
                      </a:r>
                    </a:p>
                  </a:txBody>
                  <a:tcPr/>
                </a:tc>
                <a:tc>
                  <a:txBody>
                    <a:bodyPr/>
                    <a:lstStyle/>
                    <a:p>
                      <a:r>
                        <a:rPr lang="en-US" dirty="0"/>
                        <a:t>B | false positive</a:t>
                      </a:r>
                    </a:p>
                  </a:txBody>
                  <a:tcPr/>
                </a:tc>
                <a:extLst>
                  <a:ext uri="{0D108BD9-81ED-4DB2-BD59-A6C34878D82A}">
                    <a16:rowId xmlns:a16="http://schemas.microsoft.com/office/drawing/2014/main" val="2183667487"/>
                  </a:ext>
                </a:extLst>
              </a:tr>
              <a:tr h="370840">
                <a:tc vMerge="1">
                  <a:txBody>
                    <a:bodyPr/>
                    <a:lstStyle/>
                    <a:p>
                      <a:endParaRPr lang="en-US" dirty="0"/>
                    </a:p>
                  </a:txBody>
                  <a:tcPr/>
                </a:tc>
                <a:tc>
                  <a:txBody>
                    <a:bodyPr/>
                    <a:lstStyle/>
                    <a:p>
                      <a:r>
                        <a:rPr lang="ja-JP" altLang="en-US" b="1" dirty="0"/>
                        <a:t>陰性</a:t>
                      </a:r>
                      <a:endParaRPr lang="en-US" b="1" dirty="0"/>
                    </a:p>
                  </a:txBody>
                  <a:tcPr/>
                </a:tc>
                <a:tc>
                  <a:txBody>
                    <a:bodyPr/>
                    <a:lstStyle/>
                    <a:p>
                      <a:r>
                        <a:rPr lang="en-US" dirty="0"/>
                        <a:t>C | false negative</a:t>
                      </a:r>
                    </a:p>
                  </a:txBody>
                  <a:tcPr/>
                </a:tc>
                <a:tc>
                  <a:txBody>
                    <a:bodyPr/>
                    <a:lstStyle/>
                    <a:p>
                      <a:r>
                        <a:rPr lang="en-US" dirty="0"/>
                        <a:t>D | true negative</a:t>
                      </a:r>
                    </a:p>
                  </a:txBody>
                  <a:tcPr/>
                </a:tc>
                <a:extLst>
                  <a:ext uri="{0D108BD9-81ED-4DB2-BD59-A6C34878D82A}">
                    <a16:rowId xmlns:a16="http://schemas.microsoft.com/office/drawing/2014/main" val="2956371082"/>
                  </a:ext>
                </a:extLst>
              </a:tr>
            </a:tbl>
          </a:graphicData>
        </a:graphic>
      </p:graphicFrame>
    </p:spTree>
    <p:extLst>
      <p:ext uri="{BB962C8B-B14F-4D97-AF65-F5344CB8AC3E}">
        <p14:creationId xmlns:p14="http://schemas.microsoft.com/office/powerpoint/2010/main" val="2910649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5053-3F85-4ED0-86E8-628A300C80A8}"/>
              </a:ext>
            </a:extLst>
          </p:cNvPr>
          <p:cNvSpPr>
            <a:spLocks noGrp="1"/>
          </p:cNvSpPr>
          <p:nvPr>
            <p:ph type="title"/>
          </p:nvPr>
        </p:nvSpPr>
        <p:spPr/>
        <p:txBody>
          <a:bodyPr/>
          <a:lstStyle/>
          <a:p>
            <a:r>
              <a:rPr lang="en-US" dirty="0"/>
              <a:t>Confounding </a:t>
            </a:r>
          </a:p>
        </p:txBody>
      </p:sp>
      <p:sp>
        <p:nvSpPr>
          <p:cNvPr id="3" name="Content Placeholder 2">
            <a:extLst>
              <a:ext uri="{FF2B5EF4-FFF2-40B4-BE49-F238E27FC236}">
                <a16:creationId xmlns:a16="http://schemas.microsoft.com/office/drawing/2014/main" id="{045819CA-ADBC-469B-BC18-ADC3F2AD7E2E}"/>
              </a:ext>
            </a:extLst>
          </p:cNvPr>
          <p:cNvSpPr>
            <a:spLocks noGrp="1"/>
          </p:cNvSpPr>
          <p:nvPr>
            <p:ph idx="1"/>
          </p:nvPr>
        </p:nvSpPr>
        <p:spPr>
          <a:xfrm>
            <a:off x="838200" y="1825625"/>
            <a:ext cx="10515600" cy="930342"/>
          </a:xfrm>
        </p:spPr>
        <p:txBody>
          <a:bodyPr/>
          <a:lstStyle/>
          <a:p>
            <a:r>
              <a:rPr lang="ja-JP" altLang="en-US" dirty="0"/>
              <a:t>曝露とアウトカムの双方に関連し、片方のグループに偏って存在する</a:t>
            </a:r>
            <a:r>
              <a:rPr lang="ja-JP" altLang="en-US" b="1" dirty="0"/>
              <a:t>交絡因子</a:t>
            </a:r>
            <a:r>
              <a:rPr lang="en-US" altLang="ja-JP" b="1" dirty="0"/>
              <a:t>confounders</a:t>
            </a:r>
            <a:r>
              <a:rPr lang="ja-JP" altLang="en-US" dirty="0"/>
              <a:t>の存在によって生じる</a:t>
            </a:r>
            <a:endParaRPr lang="en-US" altLang="ja-JP" dirty="0"/>
          </a:p>
          <a:p>
            <a:endParaRPr lang="en-US" dirty="0"/>
          </a:p>
        </p:txBody>
      </p:sp>
      <p:pic>
        <p:nvPicPr>
          <p:cNvPr id="5" name="Graphic 4" descr="Sun">
            <a:extLst>
              <a:ext uri="{FF2B5EF4-FFF2-40B4-BE49-F238E27FC236}">
                <a16:creationId xmlns:a16="http://schemas.microsoft.com/office/drawing/2014/main" id="{3D9BD6B8-B42B-46B9-BE2D-F2470866CE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0926" y="2730730"/>
            <a:ext cx="914400" cy="914400"/>
          </a:xfrm>
          <a:prstGeom prst="rect">
            <a:avLst/>
          </a:prstGeom>
        </p:spPr>
      </p:pic>
      <p:pic>
        <p:nvPicPr>
          <p:cNvPr id="7" name="Graphic 6" descr="Confused person">
            <a:extLst>
              <a:ext uri="{FF2B5EF4-FFF2-40B4-BE49-F238E27FC236}">
                <a16:creationId xmlns:a16="http://schemas.microsoft.com/office/drawing/2014/main" id="{F36CE6BD-38EC-4DCE-97E3-F0EDADF7E3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3747" y="3990626"/>
            <a:ext cx="914400" cy="914400"/>
          </a:xfrm>
          <a:prstGeom prst="rect">
            <a:avLst/>
          </a:prstGeom>
        </p:spPr>
      </p:pic>
      <p:pic>
        <p:nvPicPr>
          <p:cNvPr id="9" name="Graphic 8" descr="Ice cream">
            <a:extLst>
              <a:ext uri="{FF2B5EF4-FFF2-40B4-BE49-F238E27FC236}">
                <a16:creationId xmlns:a16="http://schemas.microsoft.com/office/drawing/2014/main" id="{5D8B8B86-C70B-4028-B3F8-99BDD1E6C3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1811" y="4066235"/>
            <a:ext cx="914400" cy="914400"/>
          </a:xfrm>
          <a:prstGeom prst="rect">
            <a:avLst/>
          </a:prstGeom>
        </p:spPr>
      </p:pic>
      <p:cxnSp>
        <p:nvCxnSpPr>
          <p:cNvPr id="11" name="Straight Arrow Connector 10">
            <a:extLst>
              <a:ext uri="{FF2B5EF4-FFF2-40B4-BE49-F238E27FC236}">
                <a16:creationId xmlns:a16="http://schemas.microsoft.com/office/drawing/2014/main" id="{1B73397D-A15C-4C56-AF51-2690ED66EFBB}"/>
              </a:ext>
            </a:extLst>
          </p:cNvPr>
          <p:cNvCxnSpPr/>
          <p:nvPr/>
        </p:nvCxnSpPr>
        <p:spPr>
          <a:xfrm>
            <a:off x="4315326" y="3568148"/>
            <a:ext cx="946485" cy="63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9208B73-D29D-4F07-9940-12FED451A5DD}"/>
              </a:ext>
            </a:extLst>
          </p:cNvPr>
          <p:cNvCxnSpPr>
            <a:cxnSpLocks/>
          </p:cNvCxnSpPr>
          <p:nvPr/>
        </p:nvCxnSpPr>
        <p:spPr>
          <a:xfrm>
            <a:off x="4528885" y="3151835"/>
            <a:ext cx="3147262" cy="731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2581A90-36F2-41CB-A7D8-6FAC8B15FA10}"/>
              </a:ext>
            </a:extLst>
          </p:cNvPr>
          <p:cNvCxnSpPr>
            <a:cxnSpLocks/>
          </p:cNvCxnSpPr>
          <p:nvPr/>
        </p:nvCxnSpPr>
        <p:spPr>
          <a:xfrm flipV="1">
            <a:off x="6308055" y="4447826"/>
            <a:ext cx="946987" cy="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D01618CD-ADC2-4B24-9776-4860A774F1E9}"/>
              </a:ext>
            </a:extLst>
          </p:cNvPr>
          <p:cNvSpPr txBox="1"/>
          <p:nvPr/>
        </p:nvSpPr>
        <p:spPr>
          <a:xfrm>
            <a:off x="3310689" y="3668887"/>
            <a:ext cx="2009273" cy="707886"/>
          </a:xfrm>
          <a:prstGeom prst="rect">
            <a:avLst/>
          </a:prstGeom>
          <a:noFill/>
        </p:spPr>
        <p:txBody>
          <a:bodyPr wrap="square" rtlCol="0">
            <a:spAutoFit/>
          </a:bodyPr>
          <a:lstStyle/>
          <a:p>
            <a:r>
              <a:rPr lang="en-US" sz="2000" dirty="0">
                <a:solidFill>
                  <a:srgbClr val="FF0000"/>
                </a:solidFill>
              </a:rPr>
              <a:t>Summer (sunlight)</a:t>
            </a:r>
          </a:p>
        </p:txBody>
      </p:sp>
      <p:sp>
        <p:nvSpPr>
          <p:cNvPr id="19" name="TextBox 18">
            <a:extLst>
              <a:ext uri="{FF2B5EF4-FFF2-40B4-BE49-F238E27FC236}">
                <a16:creationId xmlns:a16="http://schemas.microsoft.com/office/drawing/2014/main" id="{1C440C13-7165-446A-8F29-7DE8D2475946}"/>
              </a:ext>
            </a:extLst>
          </p:cNvPr>
          <p:cNvSpPr txBox="1"/>
          <p:nvPr/>
        </p:nvSpPr>
        <p:spPr>
          <a:xfrm>
            <a:off x="4788568" y="4893825"/>
            <a:ext cx="2009273" cy="400110"/>
          </a:xfrm>
          <a:prstGeom prst="rect">
            <a:avLst/>
          </a:prstGeom>
          <a:noFill/>
        </p:spPr>
        <p:txBody>
          <a:bodyPr wrap="square" rtlCol="0">
            <a:spAutoFit/>
          </a:bodyPr>
          <a:lstStyle/>
          <a:p>
            <a:r>
              <a:rPr lang="en-US" sz="2000" dirty="0">
                <a:solidFill>
                  <a:srgbClr val="FFC000"/>
                </a:solidFill>
              </a:rPr>
              <a:t>Eating ice cream</a:t>
            </a:r>
          </a:p>
        </p:txBody>
      </p:sp>
      <p:sp>
        <p:nvSpPr>
          <p:cNvPr id="20" name="TextBox 19">
            <a:extLst>
              <a:ext uri="{FF2B5EF4-FFF2-40B4-BE49-F238E27FC236}">
                <a16:creationId xmlns:a16="http://schemas.microsoft.com/office/drawing/2014/main" id="{9BD34E43-3B3A-4995-A013-0EE0789B5578}"/>
              </a:ext>
            </a:extLst>
          </p:cNvPr>
          <p:cNvSpPr txBox="1"/>
          <p:nvPr/>
        </p:nvSpPr>
        <p:spPr>
          <a:xfrm>
            <a:off x="7523747" y="4980635"/>
            <a:ext cx="2009273" cy="400110"/>
          </a:xfrm>
          <a:prstGeom prst="rect">
            <a:avLst/>
          </a:prstGeom>
          <a:noFill/>
        </p:spPr>
        <p:txBody>
          <a:bodyPr wrap="square" rtlCol="0">
            <a:spAutoFit/>
          </a:bodyPr>
          <a:lstStyle/>
          <a:p>
            <a:r>
              <a:rPr lang="en-US" sz="2000" dirty="0">
                <a:solidFill>
                  <a:schemeClr val="accent4">
                    <a:lumMod val="50000"/>
                  </a:schemeClr>
                </a:solidFill>
              </a:rPr>
              <a:t>Sunburn</a:t>
            </a:r>
          </a:p>
        </p:txBody>
      </p:sp>
      <p:sp>
        <p:nvSpPr>
          <p:cNvPr id="21" name="Content Placeholder 2">
            <a:extLst>
              <a:ext uri="{FF2B5EF4-FFF2-40B4-BE49-F238E27FC236}">
                <a16:creationId xmlns:a16="http://schemas.microsoft.com/office/drawing/2014/main" id="{3E526CDA-123C-41EE-B986-E55427A34157}"/>
              </a:ext>
            </a:extLst>
          </p:cNvPr>
          <p:cNvSpPr txBox="1">
            <a:spLocks/>
          </p:cNvSpPr>
          <p:nvPr/>
        </p:nvSpPr>
        <p:spPr>
          <a:xfrm>
            <a:off x="838200" y="5484631"/>
            <a:ext cx="10515600" cy="930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dirty="0"/>
              <a:t>交絡因子を取り除くことによって、</a:t>
            </a:r>
            <a:r>
              <a:rPr lang="ja-JP" altLang="en-US" b="1" dirty="0"/>
              <a:t>曝露とアウトカムの間の因果関係</a:t>
            </a:r>
            <a:r>
              <a:rPr lang="ja-JP" altLang="en-US" dirty="0"/>
              <a:t>を明らかにすることが出来る</a:t>
            </a:r>
            <a:endParaRPr lang="en-US" altLang="ja-JP" dirty="0"/>
          </a:p>
          <a:p>
            <a:endParaRPr lang="en-US" dirty="0"/>
          </a:p>
        </p:txBody>
      </p:sp>
    </p:spTree>
    <p:extLst>
      <p:ext uri="{BB962C8B-B14F-4D97-AF65-F5344CB8AC3E}">
        <p14:creationId xmlns:p14="http://schemas.microsoft.com/office/powerpoint/2010/main" val="3097239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107F-37F5-4FE7-A79D-7B693E139F08}"/>
              </a:ext>
            </a:extLst>
          </p:cNvPr>
          <p:cNvSpPr>
            <a:spLocks noGrp="1"/>
          </p:cNvSpPr>
          <p:nvPr>
            <p:ph type="title"/>
          </p:nvPr>
        </p:nvSpPr>
        <p:spPr/>
        <p:txBody>
          <a:bodyPr/>
          <a:lstStyle/>
          <a:p>
            <a:r>
              <a:rPr lang="en-US" dirty="0"/>
              <a:t>Dealing with confounders</a:t>
            </a:r>
          </a:p>
        </p:txBody>
      </p:sp>
      <p:sp>
        <p:nvSpPr>
          <p:cNvPr id="3" name="Content Placeholder 2">
            <a:extLst>
              <a:ext uri="{FF2B5EF4-FFF2-40B4-BE49-F238E27FC236}">
                <a16:creationId xmlns:a16="http://schemas.microsoft.com/office/drawing/2014/main" id="{E1CCF14F-BAFF-4434-AF9E-D7A69269A67B}"/>
              </a:ext>
            </a:extLst>
          </p:cNvPr>
          <p:cNvSpPr>
            <a:spLocks noGrp="1"/>
          </p:cNvSpPr>
          <p:nvPr>
            <p:ph idx="1"/>
          </p:nvPr>
        </p:nvSpPr>
        <p:spPr/>
        <p:txBody>
          <a:bodyPr/>
          <a:lstStyle/>
          <a:p>
            <a:r>
              <a:rPr lang="ja-JP" altLang="en-US" dirty="0"/>
              <a:t>標準化</a:t>
            </a:r>
            <a:r>
              <a:rPr lang="en-US" altLang="ja-JP" dirty="0"/>
              <a:t>standardization</a:t>
            </a:r>
          </a:p>
          <a:p>
            <a:r>
              <a:rPr lang="ja-JP" altLang="en-US" dirty="0"/>
              <a:t>層別化</a:t>
            </a:r>
            <a:r>
              <a:rPr lang="en-US" altLang="ja-JP" dirty="0"/>
              <a:t>stratification</a:t>
            </a:r>
          </a:p>
          <a:p>
            <a:r>
              <a:rPr lang="ja-JP" altLang="en-US" dirty="0"/>
              <a:t>重みづけ</a:t>
            </a:r>
            <a:r>
              <a:rPr lang="en-US" altLang="ja-JP" dirty="0"/>
              <a:t>weighting</a:t>
            </a:r>
          </a:p>
          <a:p>
            <a:r>
              <a:rPr lang="ja-JP" altLang="en-US" dirty="0"/>
              <a:t>統計的調整</a:t>
            </a:r>
            <a:r>
              <a:rPr lang="en-US" altLang="ja-JP" dirty="0"/>
              <a:t>mathematical modeling with adjustment</a:t>
            </a:r>
          </a:p>
          <a:p>
            <a:pPr lvl="1"/>
            <a:r>
              <a:rPr lang="ja-JP" altLang="en-US" dirty="0"/>
              <a:t>モデリングにおける</a:t>
            </a:r>
            <a:r>
              <a:rPr lang="en-US" altLang="ja-JP" dirty="0"/>
              <a:t>assumption</a:t>
            </a:r>
            <a:endParaRPr lang="en-US" dirty="0"/>
          </a:p>
        </p:txBody>
      </p:sp>
    </p:spTree>
    <p:extLst>
      <p:ext uri="{BB962C8B-B14F-4D97-AF65-F5344CB8AC3E}">
        <p14:creationId xmlns:p14="http://schemas.microsoft.com/office/powerpoint/2010/main" val="3578948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A40D-C2A0-4EC7-B900-5C7ACFC0ECC9}"/>
              </a:ext>
            </a:extLst>
          </p:cNvPr>
          <p:cNvSpPr>
            <a:spLocks noGrp="1"/>
          </p:cNvSpPr>
          <p:nvPr>
            <p:ph type="title"/>
          </p:nvPr>
        </p:nvSpPr>
        <p:spPr/>
        <p:txBody>
          <a:bodyPr/>
          <a:lstStyle/>
          <a:p>
            <a:r>
              <a:rPr lang="en-US" dirty="0"/>
              <a:t>Eliminating confounders</a:t>
            </a:r>
          </a:p>
        </p:txBody>
      </p:sp>
      <p:sp>
        <p:nvSpPr>
          <p:cNvPr id="3" name="Content Placeholder 2">
            <a:extLst>
              <a:ext uri="{FF2B5EF4-FFF2-40B4-BE49-F238E27FC236}">
                <a16:creationId xmlns:a16="http://schemas.microsoft.com/office/drawing/2014/main" id="{53EB97DA-DF9F-4FF4-A0DB-429F31900D7D}"/>
              </a:ext>
            </a:extLst>
          </p:cNvPr>
          <p:cNvSpPr>
            <a:spLocks noGrp="1"/>
          </p:cNvSpPr>
          <p:nvPr>
            <p:ph idx="1"/>
          </p:nvPr>
        </p:nvSpPr>
        <p:spPr/>
        <p:txBody>
          <a:bodyPr/>
          <a:lstStyle/>
          <a:p>
            <a:r>
              <a:rPr lang="en-US" dirty="0"/>
              <a:t>“there are </a:t>
            </a:r>
            <a:r>
              <a:rPr lang="en-US" dirty="0">
                <a:solidFill>
                  <a:schemeClr val="accent6"/>
                </a:solidFill>
              </a:rPr>
              <a:t>known knowns</a:t>
            </a:r>
            <a:r>
              <a:rPr lang="en-US" dirty="0"/>
              <a:t>. There are things we know that we know. There </a:t>
            </a:r>
            <a:r>
              <a:rPr lang="en-US" dirty="0">
                <a:solidFill>
                  <a:schemeClr val="accent2"/>
                </a:solidFill>
              </a:rPr>
              <a:t>are known unknowns</a:t>
            </a:r>
            <a:r>
              <a:rPr lang="en-US" dirty="0"/>
              <a:t>. That is to say, there are things that we now know we don’t know. But there are also </a:t>
            </a:r>
            <a:r>
              <a:rPr lang="en-US" dirty="0">
                <a:solidFill>
                  <a:schemeClr val="accent5"/>
                </a:solidFill>
              </a:rPr>
              <a:t>unknown unknowns</a:t>
            </a:r>
            <a:r>
              <a:rPr lang="en-US" dirty="0"/>
              <a:t>. There are things we do not know we don’t know.” (Rumsfeld, 2002)</a:t>
            </a:r>
          </a:p>
          <a:p>
            <a:r>
              <a:rPr lang="en-US" dirty="0">
                <a:solidFill>
                  <a:schemeClr val="accent6"/>
                </a:solidFill>
              </a:rPr>
              <a:t>Known knowns</a:t>
            </a:r>
            <a:r>
              <a:rPr lang="ja-JP" altLang="en-US" dirty="0"/>
              <a:t>：既知かつ測定されている因子</a:t>
            </a:r>
            <a:r>
              <a:rPr lang="en-US" altLang="ja-JP" dirty="0"/>
              <a:t>-&gt; measured confounders -&gt; </a:t>
            </a:r>
            <a:r>
              <a:rPr lang="ja-JP" altLang="en-US" dirty="0"/>
              <a:t>調整可能</a:t>
            </a:r>
            <a:endParaRPr lang="en-US" altLang="ja-JP" dirty="0"/>
          </a:p>
          <a:p>
            <a:r>
              <a:rPr lang="en-US" dirty="0">
                <a:solidFill>
                  <a:schemeClr val="accent2"/>
                </a:solidFill>
              </a:rPr>
              <a:t>Known unknowns</a:t>
            </a:r>
            <a:r>
              <a:rPr lang="ja-JP" altLang="en-US" dirty="0"/>
              <a:t>：既知だが未測定の因子</a:t>
            </a:r>
            <a:r>
              <a:rPr lang="en-US" altLang="ja-JP" dirty="0"/>
              <a:t>-&gt; unmeasured confounders -&gt; </a:t>
            </a:r>
            <a:r>
              <a:rPr lang="ja-JP" altLang="en-US" dirty="0"/>
              <a:t>調整不可</a:t>
            </a:r>
            <a:endParaRPr lang="en-US" altLang="ja-JP" dirty="0"/>
          </a:p>
          <a:p>
            <a:r>
              <a:rPr lang="en-US" dirty="0">
                <a:solidFill>
                  <a:schemeClr val="accent5"/>
                </a:solidFill>
              </a:rPr>
              <a:t>Unknown unknowns</a:t>
            </a:r>
            <a:r>
              <a:rPr lang="ja-JP" altLang="en-US" dirty="0"/>
              <a:t>：既知ではない因子</a:t>
            </a:r>
            <a:r>
              <a:rPr lang="en-US" altLang="ja-JP" dirty="0"/>
              <a:t>-&gt; unmeasured confounders -&gt; </a:t>
            </a:r>
            <a:r>
              <a:rPr lang="ja-JP" altLang="en-US" dirty="0"/>
              <a:t>調整不可</a:t>
            </a:r>
            <a:endParaRPr lang="en-US" dirty="0"/>
          </a:p>
        </p:txBody>
      </p:sp>
    </p:spTree>
    <p:extLst>
      <p:ext uri="{BB962C8B-B14F-4D97-AF65-F5344CB8AC3E}">
        <p14:creationId xmlns:p14="http://schemas.microsoft.com/office/powerpoint/2010/main" val="2965781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AAD3-992D-48DD-9175-75108CC56B3C}"/>
              </a:ext>
            </a:extLst>
          </p:cNvPr>
          <p:cNvSpPr>
            <a:spLocks noGrp="1"/>
          </p:cNvSpPr>
          <p:nvPr>
            <p:ph type="title"/>
          </p:nvPr>
        </p:nvSpPr>
        <p:spPr/>
        <p:txBody>
          <a:bodyPr/>
          <a:lstStyle/>
          <a:p>
            <a:r>
              <a:rPr lang="en-US" altLang="ja-JP" dirty="0"/>
              <a:t>Hill’s</a:t>
            </a:r>
            <a:r>
              <a:rPr lang="ja-JP" altLang="en-US" dirty="0"/>
              <a:t> </a:t>
            </a:r>
            <a:r>
              <a:rPr lang="en-US" altLang="ja-JP" dirty="0"/>
              <a:t>criteria</a:t>
            </a:r>
            <a:r>
              <a:rPr lang="ja-JP" altLang="en-US" dirty="0"/>
              <a:t> </a:t>
            </a:r>
            <a:r>
              <a:rPr lang="en-US" altLang="ja-JP" dirty="0"/>
              <a:t>on</a:t>
            </a:r>
            <a:r>
              <a:rPr lang="ja-JP" altLang="en-US" dirty="0"/>
              <a:t> </a:t>
            </a:r>
            <a:r>
              <a:rPr lang="en-US" altLang="ja-JP" dirty="0"/>
              <a:t>causation</a:t>
            </a:r>
            <a:endParaRPr lang="en-US" dirty="0"/>
          </a:p>
        </p:txBody>
      </p:sp>
      <p:sp>
        <p:nvSpPr>
          <p:cNvPr id="3" name="Content Placeholder 2">
            <a:extLst>
              <a:ext uri="{FF2B5EF4-FFF2-40B4-BE49-F238E27FC236}">
                <a16:creationId xmlns:a16="http://schemas.microsoft.com/office/drawing/2014/main" id="{E1DD2AF9-0034-47E8-9D20-51D60408A180}"/>
              </a:ext>
            </a:extLst>
          </p:cNvPr>
          <p:cNvSpPr>
            <a:spLocks noGrp="1"/>
          </p:cNvSpPr>
          <p:nvPr>
            <p:ph idx="1"/>
          </p:nvPr>
        </p:nvSpPr>
        <p:spPr>
          <a:xfrm>
            <a:off x="838200" y="1443790"/>
            <a:ext cx="10515600" cy="5414210"/>
          </a:xfrm>
        </p:spPr>
        <p:txBody>
          <a:bodyPr>
            <a:normAutofit/>
          </a:bodyPr>
          <a:lstStyle/>
          <a:p>
            <a:r>
              <a:rPr lang="ja-JP" altLang="en-US" b="1" u="sng" dirty="0"/>
              <a:t>強固性</a:t>
            </a:r>
            <a:r>
              <a:rPr lang="en-US" altLang="ja-JP" u="sng" dirty="0"/>
              <a:t>strength</a:t>
            </a:r>
            <a:r>
              <a:rPr lang="ja-JP" altLang="en-US" dirty="0"/>
              <a:t>：</a:t>
            </a:r>
            <a:r>
              <a:rPr lang="ja-JP" altLang="en-US" sz="2000" dirty="0"/>
              <a:t>関連性がどれだけ強いのか</a:t>
            </a:r>
            <a:endParaRPr lang="en-US" altLang="ja-JP" sz="2000" dirty="0"/>
          </a:p>
          <a:p>
            <a:r>
              <a:rPr lang="ja-JP" altLang="en-US" b="1" u="sng" dirty="0"/>
              <a:t>一致性</a:t>
            </a:r>
            <a:r>
              <a:rPr lang="en-US" altLang="ja-JP" u="sng" dirty="0"/>
              <a:t>consistency</a:t>
            </a:r>
            <a:r>
              <a:rPr lang="ja-JP" altLang="en-US" dirty="0"/>
              <a:t>：</a:t>
            </a:r>
            <a:r>
              <a:rPr lang="ja-JP" altLang="en-US" sz="2000" dirty="0"/>
              <a:t>結果の再生産</a:t>
            </a:r>
            <a:r>
              <a:rPr lang="en-US" altLang="ja-JP" sz="2000" dirty="0"/>
              <a:t>reproducibility</a:t>
            </a:r>
            <a:r>
              <a:rPr lang="ja-JP" altLang="en-US" sz="2000" dirty="0"/>
              <a:t>が行われるか</a:t>
            </a:r>
            <a:endParaRPr lang="en-US" altLang="ja-JP" sz="2000" dirty="0"/>
          </a:p>
          <a:p>
            <a:r>
              <a:rPr lang="ja-JP" altLang="en-US" b="1" u="sng" dirty="0"/>
              <a:t>特異性</a:t>
            </a:r>
            <a:r>
              <a:rPr lang="en-US" altLang="ja-JP" u="sng" dirty="0"/>
              <a:t>specificity</a:t>
            </a:r>
            <a:r>
              <a:rPr lang="ja-JP" altLang="en-US" dirty="0"/>
              <a:t>：</a:t>
            </a:r>
            <a:r>
              <a:rPr lang="ja-JP" altLang="en-US" sz="2000" dirty="0"/>
              <a:t>曝露とアウトカム間には特異的な関係性があるのか</a:t>
            </a:r>
            <a:endParaRPr lang="en-US" altLang="ja-JP" sz="2000" dirty="0"/>
          </a:p>
          <a:p>
            <a:r>
              <a:rPr lang="ja-JP" altLang="en-US" b="1" u="sng" dirty="0"/>
              <a:t>時間的前後性</a:t>
            </a:r>
            <a:r>
              <a:rPr lang="en-US" altLang="ja-JP" u="sng" dirty="0"/>
              <a:t>temporality</a:t>
            </a:r>
            <a:r>
              <a:rPr lang="ja-JP" altLang="en-US" dirty="0"/>
              <a:t>：</a:t>
            </a:r>
            <a:r>
              <a:rPr lang="ja-JP" altLang="en-US" sz="2000" dirty="0"/>
              <a:t>曝露がアウトカムに先行しているか</a:t>
            </a:r>
            <a:endParaRPr lang="en-US" altLang="ja-JP" sz="2000" dirty="0"/>
          </a:p>
          <a:p>
            <a:r>
              <a:rPr lang="ja-JP" altLang="en-US" b="1" u="sng" dirty="0"/>
              <a:t>生物学的勾配</a:t>
            </a:r>
            <a:r>
              <a:rPr lang="en-US" altLang="ja-JP" u="sng" dirty="0"/>
              <a:t>biological gradient</a:t>
            </a:r>
            <a:r>
              <a:rPr lang="ja-JP" altLang="en-US" u="sng" dirty="0"/>
              <a:t>・</a:t>
            </a:r>
            <a:r>
              <a:rPr lang="ja-JP" altLang="en-US" b="1" u="sng" dirty="0"/>
              <a:t>量反応曲線</a:t>
            </a:r>
            <a:r>
              <a:rPr lang="en-US" altLang="ja-JP" u="sng" dirty="0"/>
              <a:t>dose-response </a:t>
            </a:r>
            <a:r>
              <a:rPr lang="ja-JP" altLang="en-US" dirty="0"/>
              <a:t>：</a:t>
            </a:r>
            <a:r>
              <a:rPr lang="ja-JP" altLang="en-US" sz="2000" dirty="0"/>
              <a:t>曝露の増加に伴いアウトカムも増加しているか</a:t>
            </a:r>
            <a:endParaRPr lang="en-US" altLang="ja-JP" sz="2000" dirty="0"/>
          </a:p>
          <a:p>
            <a:r>
              <a:rPr lang="ja-JP" altLang="en-US" b="1" u="sng" dirty="0"/>
              <a:t>妥当性</a:t>
            </a:r>
            <a:r>
              <a:rPr lang="en-US" altLang="ja-JP" u="sng" dirty="0"/>
              <a:t>plausibility</a:t>
            </a:r>
            <a:r>
              <a:rPr lang="ja-JP" altLang="en-US" dirty="0"/>
              <a:t>：</a:t>
            </a:r>
            <a:r>
              <a:rPr lang="ja-JP" altLang="en-US" sz="2000" dirty="0"/>
              <a:t>生物学的なメカニズムや論理的な根拠が明らかであるか</a:t>
            </a:r>
            <a:endParaRPr lang="en-US" altLang="ja-JP" sz="2000" dirty="0"/>
          </a:p>
          <a:p>
            <a:r>
              <a:rPr lang="ja-JP" altLang="en-US" b="1" u="sng" dirty="0"/>
              <a:t>一貫性</a:t>
            </a:r>
            <a:r>
              <a:rPr lang="en-US" altLang="ja-JP" u="sng" dirty="0"/>
              <a:t>coherence</a:t>
            </a:r>
            <a:r>
              <a:rPr lang="ja-JP" altLang="en-US" dirty="0"/>
              <a:t>：</a:t>
            </a:r>
            <a:r>
              <a:rPr lang="ja-JP" altLang="en-US" sz="2000" dirty="0"/>
              <a:t>先行研究との食い違いの有無</a:t>
            </a:r>
            <a:endParaRPr lang="en-US" altLang="ja-JP" sz="2000" dirty="0"/>
          </a:p>
          <a:p>
            <a:r>
              <a:rPr lang="ja-JP" altLang="en-US" b="1" u="sng" dirty="0"/>
              <a:t>実験的</a:t>
            </a:r>
            <a:r>
              <a:rPr lang="en-US" altLang="ja-JP" u="sng" dirty="0"/>
              <a:t>experiment</a:t>
            </a:r>
            <a:r>
              <a:rPr lang="ja-JP" altLang="en-US" dirty="0"/>
              <a:t>：</a:t>
            </a:r>
            <a:r>
              <a:rPr lang="ja-JP" altLang="en-US" sz="2000" dirty="0"/>
              <a:t>介入による効果の判定、</a:t>
            </a:r>
            <a:r>
              <a:rPr lang="en-US" altLang="ja-JP" sz="2000" dirty="0"/>
              <a:t>observation&lt;experimental…?</a:t>
            </a:r>
          </a:p>
          <a:p>
            <a:r>
              <a:rPr lang="ja-JP" altLang="en-US" b="1" u="sng" dirty="0"/>
              <a:t>類似性</a:t>
            </a:r>
            <a:r>
              <a:rPr lang="en-US" altLang="ja-JP" u="sng" dirty="0"/>
              <a:t>analogy</a:t>
            </a:r>
            <a:r>
              <a:rPr lang="ja-JP" altLang="en-US" dirty="0"/>
              <a:t>：</a:t>
            </a:r>
            <a:r>
              <a:rPr lang="ja-JP" altLang="en-US" sz="2000" dirty="0"/>
              <a:t>似たような先行研究、既知の事実との類似（例）喫煙と肺がんの関係性から間接喫煙と肺がんの関係性を疑う）</a:t>
            </a:r>
            <a:endParaRPr lang="en-US" sz="2000" dirty="0"/>
          </a:p>
        </p:txBody>
      </p:sp>
    </p:spTree>
    <p:extLst>
      <p:ext uri="{BB962C8B-B14F-4D97-AF65-F5344CB8AC3E}">
        <p14:creationId xmlns:p14="http://schemas.microsoft.com/office/powerpoint/2010/main" val="27706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oup of people">
            <a:extLst>
              <a:ext uri="{FF2B5EF4-FFF2-40B4-BE49-F238E27FC236}">
                <a16:creationId xmlns:a16="http://schemas.microsoft.com/office/drawing/2014/main" id="{5C84C3F6-8CC0-4F34-811F-AB8F1A4BBEA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713" y="2041071"/>
            <a:ext cx="2775858" cy="2775858"/>
          </a:xfrm>
        </p:spPr>
      </p:pic>
      <p:pic>
        <p:nvPicPr>
          <p:cNvPr id="11" name="Graphic 10" descr="Chevron arrows">
            <a:extLst>
              <a:ext uri="{FF2B5EF4-FFF2-40B4-BE49-F238E27FC236}">
                <a16:creationId xmlns:a16="http://schemas.microsoft.com/office/drawing/2014/main" id="{5727EFA2-B518-4B00-A200-C329798301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5401" y="2971800"/>
            <a:ext cx="914400" cy="914400"/>
          </a:xfrm>
          <a:prstGeom prst="rect">
            <a:avLst/>
          </a:prstGeom>
        </p:spPr>
      </p:pic>
      <p:pic>
        <p:nvPicPr>
          <p:cNvPr id="12" name="Content Placeholder 4" descr="Group of people">
            <a:extLst>
              <a:ext uri="{FF2B5EF4-FFF2-40B4-BE49-F238E27FC236}">
                <a16:creationId xmlns:a16="http://schemas.microsoft.com/office/drawing/2014/main" id="{BB9F8529-4670-4C3C-B2E8-86D4D0895E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643" y="2086371"/>
            <a:ext cx="2775858" cy="2775858"/>
          </a:xfrm>
          <a:prstGeom prst="rect">
            <a:avLst/>
          </a:prstGeom>
        </p:spPr>
      </p:pic>
      <p:pic>
        <p:nvPicPr>
          <p:cNvPr id="7" name="Graphic 6" descr="Man">
            <a:extLst>
              <a:ext uri="{FF2B5EF4-FFF2-40B4-BE49-F238E27FC236}">
                <a16:creationId xmlns:a16="http://schemas.microsoft.com/office/drawing/2014/main" id="{95BE1682-7194-4FAA-86A7-DE336C1F3B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3479" y="3902529"/>
            <a:ext cx="914400" cy="914400"/>
          </a:xfrm>
          <a:prstGeom prst="rect">
            <a:avLst/>
          </a:prstGeom>
        </p:spPr>
      </p:pic>
      <p:pic>
        <p:nvPicPr>
          <p:cNvPr id="13" name="Graphic 12" descr="Man">
            <a:extLst>
              <a:ext uri="{FF2B5EF4-FFF2-40B4-BE49-F238E27FC236}">
                <a16:creationId xmlns:a16="http://schemas.microsoft.com/office/drawing/2014/main" id="{2734243E-A186-4718-89E4-A2F8E95BB1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44986" y="2143324"/>
            <a:ext cx="914400" cy="914400"/>
          </a:xfrm>
          <a:prstGeom prst="rect">
            <a:avLst/>
          </a:prstGeom>
        </p:spPr>
      </p:pic>
      <p:pic>
        <p:nvPicPr>
          <p:cNvPr id="15" name="Graphic 14" descr="Woman">
            <a:extLst>
              <a:ext uri="{FF2B5EF4-FFF2-40B4-BE49-F238E27FC236}">
                <a16:creationId xmlns:a16="http://schemas.microsoft.com/office/drawing/2014/main" id="{7ECC362F-3820-484C-AA4F-50CF45D70C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20108" y="3022927"/>
            <a:ext cx="914400" cy="914400"/>
          </a:xfrm>
          <a:prstGeom prst="rect">
            <a:avLst/>
          </a:prstGeom>
        </p:spPr>
      </p:pic>
      <p:pic>
        <p:nvPicPr>
          <p:cNvPr id="16" name="Graphic 15" descr="Woman">
            <a:extLst>
              <a:ext uri="{FF2B5EF4-FFF2-40B4-BE49-F238E27FC236}">
                <a16:creationId xmlns:a16="http://schemas.microsoft.com/office/drawing/2014/main" id="{29FB25DC-79AE-4918-B85E-7810ADB29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97887" y="2971800"/>
            <a:ext cx="914400" cy="914400"/>
          </a:xfrm>
          <a:prstGeom prst="rect">
            <a:avLst/>
          </a:prstGeom>
        </p:spPr>
      </p:pic>
      <p:pic>
        <p:nvPicPr>
          <p:cNvPr id="18" name="Graphic 17" descr="Medical">
            <a:extLst>
              <a:ext uri="{FF2B5EF4-FFF2-40B4-BE49-F238E27FC236}">
                <a16:creationId xmlns:a16="http://schemas.microsoft.com/office/drawing/2014/main" id="{F01FC32F-E571-447B-B648-5CF8084DC7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98771" y="2988129"/>
            <a:ext cx="914400" cy="914400"/>
          </a:xfrm>
          <a:prstGeom prst="rect">
            <a:avLst/>
          </a:prstGeom>
        </p:spPr>
      </p:pic>
      <p:sp>
        <p:nvSpPr>
          <p:cNvPr id="19" name="TextBox 18">
            <a:extLst>
              <a:ext uri="{FF2B5EF4-FFF2-40B4-BE49-F238E27FC236}">
                <a16:creationId xmlns:a16="http://schemas.microsoft.com/office/drawing/2014/main" id="{A2DF2036-2FB8-41B7-B6C2-F9ED75082814}"/>
              </a:ext>
            </a:extLst>
          </p:cNvPr>
          <p:cNvSpPr txBox="1"/>
          <p:nvPr/>
        </p:nvSpPr>
        <p:spPr>
          <a:xfrm>
            <a:off x="4481636" y="5210257"/>
            <a:ext cx="3363686" cy="707886"/>
          </a:xfrm>
          <a:prstGeom prst="rect">
            <a:avLst/>
          </a:prstGeom>
          <a:noFill/>
        </p:spPr>
        <p:txBody>
          <a:bodyPr wrap="square" rtlCol="0">
            <a:spAutoFit/>
          </a:bodyPr>
          <a:lstStyle/>
          <a:p>
            <a:r>
              <a:rPr lang="ja-JP" altLang="en-US" sz="2000" dirty="0">
                <a:solidFill>
                  <a:schemeClr val="accent6"/>
                </a:solidFill>
              </a:rPr>
              <a:t>アウトカムの頻度や分布を</a:t>
            </a:r>
            <a:endParaRPr lang="en-US" altLang="ja-JP" sz="2000" dirty="0">
              <a:solidFill>
                <a:schemeClr val="accent6"/>
              </a:solidFill>
            </a:endParaRPr>
          </a:p>
          <a:p>
            <a:r>
              <a:rPr lang="ja-JP" altLang="en-US" sz="2000" dirty="0">
                <a:solidFill>
                  <a:schemeClr val="accent6"/>
                </a:solidFill>
              </a:rPr>
              <a:t>明らかにし、</a:t>
            </a:r>
            <a:endParaRPr lang="en-US" sz="2000" dirty="0">
              <a:solidFill>
                <a:schemeClr val="accent6"/>
              </a:solidFill>
            </a:endParaRPr>
          </a:p>
        </p:txBody>
      </p:sp>
      <p:sp>
        <p:nvSpPr>
          <p:cNvPr id="20" name="TextBox 19">
            <a:extLst>
              <a:ext uri="{FF2B5EF4-FFF2-40B4-BE49-F238E27FC236}">
                <a16:creationId xmlns:a16="http://schemas.microsoft.com/office/drawing/2014/main" id="{DD060FF0-BE1D-4347-AFD0-7B3D9C496D5F}"/>
              </a:ext>
            </a:extLst>
          </p:cNvPr>
          <p:cNvSpPr txBox="1"/>
          <p:nvPr/>
        </p:nvSpPr>
        <p:spPr>
          <a:xfrm>
            <a:off x="1361357" y="5210257"/>
            <a:ext cx="3363686" cy="400110"/>
          </a:xfrm>
          <a:prstGeom prst="rect">
            <a:avLst/>
          </a:prstGeom>
          <a:noFill/>
        </p:spPr>
        <p:txBody>
          <a:bodyPr wrap="square" rtlCol="0">
            <a:spAutoFit/>
          </a:bodyPr>
          <a:lstStyle/>
          <a:p>
            <a:r>
              <a:rPr lang="ja-JP" altLang="en-US" sz="2000" dirty="0">
                <a:solidFill>
                  <a:schemeClr val="accent2"/>
                </a:solidFill>
              </a:rPr>
              <a:t>対象集団を規定し、</a:t>
            </a:r>
            <a:endParaRPr lang="en-US" sz="2000" dirty="0">
              <a:solidFill>
                <a:schemeClr val="accent2"/>
              </a:solidFill>
            </a:endParaRPr>
          </a:p>
        </p:txBody>
      </p:sp>
      <p:sp>
        <p:nvSpPr>
          <p:cNvPr id="21" name="TextBox 20">
            <a:extLst>
              <a:ext uri="{FF2B5EF4-FFF2-40B4-BE49-F238E27FC236}">
                <a16:creationId xmlns:a16="http://schemas.microsoft.com/office/drawing/2014/main" id="{83F697E9-CF5D-431D-A9F5-C761EC06701F}"/>
              </a:ext>
            </a:extLst>
          </p:cNvPr>
          <p:cNvSpPr txBox="1"/>
          <p:nvPr/>
        </p:nvSpPr>
        <p:spPr>
          <a:xfrm>
            <a:off x="8298771" y="5210257"/>
            <a:ext cx="3363686" cy="707886"/>
          </a:xfrm>
          <a:prstGeom prst="rect">
            <a:avLst/>
          </a:prstGeom>
          <a:noFill/>
        </p:spPr>
        <p:txBody>
          <a:bodyPr wrap="square" rtlCol="0">
            <a:spAutoFit/>
          </a:bodyPr>
          <a:lstStyle/>
          <a:p>
            <a:r>
              <a:rPr lang="ja-JP" altLang="en-US" sz="2000" dirty="0">
                <a:solidFill>
                  <a:schemeClr val="accent1"/>
                </a:solidFill>
              </a:rPr>
              <a:t>影響を与える要因を明らかにする</a:t>
            </a:r>
            <a:endParaRPr lang="en-US" sz="2000" dirty="0">
              <a:solidFill>
                <a:schemeClr val="accent1"/>
              </a:solidFill>
            </a:endParaRPr>
          </a:p>
        </p:txBody>
      </p:sp>
      <p:sp>
        <p:nvSpPr>
          <p:cNvPr id="24" name="Rectangle: Rounded Corners 23">
            <a:extLst>
              <a:ext uri="{FF2B5EF4-FFF2-40B4-BE49-F238E27FC236}">
                <a16:creationId xmlns:a16="http://schemas.microsoft.com/office/drawing/2014/main" id="{8282A936-1660-4F39-941C-85C717256CDF}"/>
              </a:ext>
            </a:extLst>
          </p:cNvPr>
          <p:cNvSpPr/>
          <p:nvPr/>
        </p:nvSpPr>
        <p:spPr>
          <a:xfrm>
            <a:off x="925283" y="1690688"/>
            <a:ext cx="3026402" cy="422745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831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595D2-13E7-44F4-8747-71A594E613A3}"/>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ja-JP" altLang="en-US" sz="2400" dirty="0"/>
              <a:t>疫学とは、</a:t>
            </a:r>
            <a:r>
              <a:rPr lang="ja-JP" altLang="en-US" sz="2400" dirty="0">
                <a:solidFill>
                  <a:schemeClr val="accent2"/>
                </a:solidFill>
              </a:rPr>
              <a:t>明確に規定された</a:t>
            </a:r>
            <a:r>
              <a:rPr lang="ja-JP" altLang="en-US" sz="2400" b="1" dirty="0">
                <a:solidFill>
                  <a:schemeClr val="accent2"/>
                </a:solidFill>
              </a:rPr>
              <a:t>人間集団の中</a:t>
            </a:r>
            <a:r>
              <a:rPr lang="ja-JP" altLang="en-US" sz="2400" dirty="0"/>
              <a:t>で出現する</a:t>
            </a:r>
            <a:r>
              <a:rPr lang="ja-JP" altLang="en-US" sz="2400" dirty="0">
                <a:solidFill>
                  <a:schemeClr val="accent6"/>
                </a:solidFill>
              </a:rPr>
              <a:t>健康関連のいろいろな</a:t>
            </a:r>
            <a:r>
              <a:rPr lang="ja-JP" altLang="en-US" sz="2400" b="1" dirty="0">
                <a:solidFill>
                  <a:schemeClr val="accent6"/>
                </a:solidFill>
              </a:rPr>
              <a:t>事象の頻度と分布</a:t>
            </a:r>
            <a:r>
              <a:rPr lang="ja-JP" altLang="en-US" sz="2400" dirty="0"/>
              <a:t>、およびそれらに</a:t>
            </a:r>
            <a:r>
              <a:rPr lang="ja-JP" altLang="en-US" sz="2400" b="1" dirty="0">
                <a:solidFill>
                  <a:schemeClr val="accent1"/>
                </a:solidFill>
              </a:rPr>
              <a:t>影響を与える要因</a:t>
            </a:r>
            <a:r>
              <a:rPr lang="ja-JP" altLang="en-US" sz="2400" dirty="0"/>
              <a:t>を明らかにして、健康関連の諸問題に対する有効な</a:t>
            </a:r>
            <a:r>
              <a:rPr lang="ja-JP" altLang="en-US" sz="2400" b="1" dirty="0"/>
              <a:t>対策樹立に役立てる</a:t>
            </a:r>
            <a:r>
              <a:rPr lang="ja-JP" altLang="en-US" sz="2400" dirty="0"/>
              <a:t>ための科学</a:t>
            </a:r>
            <a:endParaRPr lang="en-US" altLang="ja-JP" sz="2400" dirty="0"/>
          </a:p>
          <a:p>
            <a:pPr marL="514350" indent="-514350">
              <a:buFont typeface="+mj-lt"/>
              <a:buAutoNum type="arabicPeriod"/>
            </a:pPr>
            <a:r>
              <a:rPr lang="en-US" altLang="ja-JP" sz="2400" dirty="0"/>
              <a:t>Prevalence</a:t>
            </a:r>
            <a:r>
              <a:rPr lang="ja-JP" altLang="en-US" sz="2400" dirty="0"/>
              <a:t>はある時点（期間）においてアウトカムを有する</a:t>
            </a:r>
            <a:r>
              <a:rPr lang="ja-JP" altLang="en-US" sz="2400" b="1" dirty="0"/>
              <a:t>人数の割合</a:t>
            </a:r>
            <a:r>
              <a:rPr lang="ja-JP" altLang="en-US" sz="2400" dirty="0"/>
              <a:t>、</a:t>
            </a:r>
            <a:r>
              <a:rPr lang="en-US" altLang="ja-JP" sz="2400" dirty="0"/>
              <a:t>incidence</a:t>
            </a:r>
            <a:r>
              <a:rPr lang="ja-JP" altLang="en-US" sz="2400" dirty="0"/>
              <a:t>はアウトカムを有する</a:t>
            </a:r>
            <a:r>
              <a:rPr lang="ja-JP" altLang="en-US" sz="2400" b="1" dirty="0"/>
              <a:t>人数の変化する速度</a:t>
            </a:r>
            <a:r>
              <a:rPr lang="ja-JP" altLang="en-US" sz="2400" dirty="0"/>
              <a:t>を表す</a:t>
            </a:r>
            <a:endParaRPr lang="en-US" altLang="ja-JP" sz="2400" dirty="0"/>
          </a:p>
          <a:p>
            <a:pPr marL="514350" indent="-514350">
              <a:buFont typeface="+mj-lt"/>
              <a:buAutoNum type="arabicPeriod"/>
            </a:pPr>
            <a:r>
              <a:rPr lang="ja-JP" altLang="en-US" sz="2400" dirty="0"/>
              <a:t>曝露要因とアウトカムの関連を見るために、</a:t>
            </a:r>
            <a:r>
              <a:rPr lang="en-US" altLang="ja-JP" sz="2400" b="1" dirty="0"/>
              <a:t>risk difference</a:t>
            </a:r>
            <a:r>
              <a:rPr lang="en-US" altLang="ja-JP" sz="2400" dirty="0"/>
              <a:t>, </a:t>
            </a:r>
            <a:r>
              <a:rPr lang="en-US" altLang="ja-JP" sz="2400" b="1" dirty="0"/>
              <a:t>relative risk</a:t>
            </a:r>
            <a:r>
              <a:rPr lang="en-US" altLang="ja-JP" sz="2400" dirty="0"/>
              <a:t>, </a:t>
            </a:r>
            <a:r>
              <a:rPr lang="en-US" altLang="ja-JP" sz="2400" b="1" dirty="0"/>
              <a:t>odds ratio</a:t>
            </a:r>
            <a:r>
              <a:rPr lang="ja-JP" altLang="en-US" sz="2400" dirty="0"/>
              <a:t>などの推定値を用いる</a:t>
            </a:r>
            <a:endParaRPr lang="en-US" altLang="ja-JP" sz="2400" dirty="0"/>
          </a:p>
          <a:p>
            <a:pPr marL="514350" indent="-514350">
              <a:buFont typeface="+mj-lt"/>
              <a:buAutoNum type="arabicPeriod"/>
            </a:pPr>
            <a:r>
              <a:rPr lang="ja-JP" altLang="en-US" sz="2400" dirty="0"/>
              <a:t>疫学研究の際には、</a:t>
            </a:r>
            <a:r>
              <a:rPr lang="ja-JP" altLang="en-US" sz="2400" b="1" dirty="0"/>
              <a:t>偶然誤差</a:t>
            </a:r>
            <a:r>
              <a:rPr lang="ja-JP" altLang="en-US" sz="2400" dirty="0"/>
              <a:t>と</a:t>
            </a:r>
            <a:r>
              <a:rPr lang="ja-JP" altLang="en-US" sz="2400" b="1" dirty="0"/>
              <a:t>系統誤差</a:t>
            </a:r>
            <a:r>
              <a:rPr lang="ja-JP" altLang="en-US" sz="2400" dirty="0"/>
              <a:t>に注意する必要がある</a:t>
            </a:r>
            <a:endParaRPr lang="en-US" altLang="ja-JP" sz="2400" dirty="0"/>
          </a:p>
          <a:p>
            <a:pPr marL="514350" indent="-514350">
              <a:buFont typeface="+mj-lt"/>
              <a:buAutoNum type="arabicPeriod"/>
            </a:pPr>
            <a:r>
              <a:rPr lang="ja-JP" altLang="en-US" sz="2400" dirty="0"/>
              <a:t>系統誤差は、</a:t>
            </a:r>
            <a:r>
              <a:rPr lang="en-US" altLang="ja-JP" sz="2400" b="1" dirty="0">
                <a:solidFill>
                  <a:schemeClr val="accent2"/>
                </a:solidFill>
              </a:rPr>
              <a:t>sampling bias</a:t>
            </a:r>
            <a:r>
              <a:rPr lang="en-US" altLang="ja-JP" sz="2400" dirty="0"/>
              <a:t>, </a:t>
            </a:r>
            <a:r>
              <a:rPr lang="en-US" altLang="ja-JP" sz="2400" b="1" dirty="0">
                <a:solidFill>
                  <a:schemeClr val="accent6"/>
                </a:solidFill>
              </a:rPr>
              <a:t>information bias</a:t>
            </a:r>
            <a:r>
              <a:rPr lang="en-US" altLang="ja-JP" sz="2400" dirty="0"/>
              <a:t>, </a:t>
            </a:r>
            <a:r>
              <a:rPr lang="en-US" altLang="ja-JP" sz="2400" b="1" dirty="0">
                <a:solidFill>
                  <a:schemeClr val="accent1"/>
                </a:solidFill>
              </a:rPr>
              <a:t>confounding</a:t>
            </a:r>
            <a:r>
              <a:rPr lang="ja-JP" altLang="en-US" sz="2400" dirty="0"/>
              <a:t>の</a:t>
            </a:r>
            <a:r>
              <a:rPr lang="en-US" altLang="ja-JP" sz="2400" dirty="0"/>
              <a:t>3</a:t>
            </a:r>
            <a:r>
              <a:rPr lang="ja-JP" altLang="en-US" sz="2400" dirty="0"/>
              <a:t>つに分けられ、これを減らす（なくす）よう努める必要があるが、偶然誤差は不可避的に出現する</a:t>
            </a:r>
            <a:endParaRPr lang="en-US" altLang="ja-JP" sz="2400" dirty="0"/>
          </a:p>
          <a:p>
            <a:pPr marL="514350" indent="-514350">
              <a:buFont typeface="+mj-lt"/>
              <a:buAutoNum type="arabicPeriod"/>
            </a:pPr>
            <a:r>
              <a:rPr lang="ja-JP" altLang="en-US" sz="2400" u="sng" dirty="0"/>
              <a:t>関連性があることと、因果関係にあることは異なり</a:t>
            </a:r>
            <a:r>
              <a:rPr lang="ja-JP" altLang="en-US" sz="2400" dirty="0"/>
              <a:t>、</a:t>
            </a:r>
            <a:r>
              <a:rPr lang="ja-JP" altLang="en-US" sz="2400" b="1" dirty="0"/>
              <a:t>ヒルの判断基準</a:t>
            </a:r>
            <a:r>
              <a:rPr lang="ja-JP" altLang="en-US" sz="2400" dirty="0"/>
              <a:t>や存在する誤差に留意して議論する必要がある</a:t>
            </a:r>
            <a:endParaRPr lang="en-US" altLang="ja-JP" sz="2400" dirty="0"/>
          </a:p>
          <a:p>
            <a:pPr marL="514350" indent="-514350">
              <a:buFont typeface="+mj-lt"/>
              <a:buAutoNum type="arabicPeriod"/>
            </a:pPr>
            <a:endParaRPr lang="en-US" sz="2400" dirty="0"/>
          </a:p>
        </p:txBody>
      </p:sp>
      <p:pic>
        <p:nvPicPr>
          <p:cNvPr id="1026" name="Picture 2" descr="Children Cartoons Images, Stock Photos &amp; Vectors | Shutterstock">
            <a:extLst>
              <a:ext uri="{FF2B5EF4-FFF2-40B4-BE49-F238E27FC236}">
                <a16:creationId xmlns:a16="http://schemas.microsoft.com/office/drawing/2014/main" id="{68E54C46-0CD8-4774-87F4-AB37131DE7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89"/>
          <a:stretch/>
        </p:blipFill>
        <p:spPr bwMode="auto">
          <a:xfrm>
            <a:off x="4303666" y="0"/>
            <a:ext cx="3584667" cy="18420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019B4C-7C33-473B-A560-CCACD7C5885D}"/>
              </a:ext>
            </a:extLst>
          </p:cNvPr>
          <p:cNvSpPr>
            <a:spLocks noGrp="1"/>
          </p:cNvSpPr>
          <p:nvPr>
            <p:ph type="title"/>
          </p:nvPr>
        </p:nvSpPr>
        <p:spPr>
          <a:xfrm>
            <a:off x="4912242" y="871870"/>
            <a:ext cx="6441558" cy="818818"/>
          </a:xfrm>
        </p:spPr>
        <p:txBody>
          <a:bodyPr/>
          <a:lstStyle/>
          <a:p>
            <a:r>
              <a:rPr lang="en-US" dirty="0"/>
              <a:t>Summary</a:t>
            </a:r>
          </a:p>
        </p:txBody>
      </p:sp>
    </p:spTree>
    <p:extLst>
      <p:ext uri="{BB962C8B-B14F-4D97-AF65-F5344CB8AC3E}">
        <p14:creationId xmlns:p14="http://schemas.microsoft.com/office/powerpoint/2010/main" val="2884671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70D3-3B83-4E2D-88FF-9205A296603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9F11983-194E-4D55-B6E3-2B45A0AAC946}"/>
              </a:ext>
            </a:extLst>
          </p:cNvPr>
          <p:cNvSpPr>
            <a:spLocks noGrp="1"/>
          </p:cNvSpPr>
          <p:nvPr>
            <p:ph idx="1"/>
          </p:nvPr>
        </p:nvSpPr>
        <p:spPr>
          <a:xfrm>
            <a:off x="838200" y="1825624"/>
            <a:ext cx="10515600" cy="5032375"/>
          </a:xfrm>
        </p:spPr>
        <p:txBody>
          <a:bodyPr>
            <a:normAutofit fontScale="77500" lnSpcReduction="20000"/>
          </a:bodyPr>
          <a:lstStyle/>
          <a:p>
            <a:r>
              <a:rPr lang="ja-JP" altLang="en-US" dirty="0"/>
              <a:t>疫学用語の基礎知識　日本疫学会　</a:t>
            </a:r>
            <a:r>
              <a:rPr lang="en-US" dirty="0">
                <a:hlinkClick r:id="rId2"/>
              </a:rPr>
              <a:t>https://jeaweb.jp/glossary/index.html</a:t>
            </a:r>
            <a:endParaRPr lang="en-US" dirty="0"/>
          </a:p>
          <a:p>
            <a:r>
              <a:rPr lang="en-US" altLang="ja-JP" dirty="0"/>
              <a:t>Incidence</a:t>
            </a:r>
            <a:r>
              <a:rPr lang="ja-JP" altLang="en-US" dirty="0"/>
              <a:t> </a:t>
            </a:r>
            <a:r>
              <a:rPr lang="en-US" altLang="ja-JP" dirty="0"/>
              <a:t>and</a:t>
            </a:r>
            <a:r>
              <a:rPr lang="ja-JP" altLang="en-US" dirty="0"/>
              <a:t> </a:t>
            </a:r>
            <a:r>
              <a:rPr lang="en-US" altLang="ja-JP" dirty="0"/>
              <a:t>Prevalence-Everything</a:t>
            </a:r>
            <a:r>
              <a:rPr lang="ja-JP" altLang="en-US" dirty="0"/>
              <a:t> </a:t>
            </a:r>
            <a:r>
              <a:rPr lang="en-US" altLang="ja-JP" dirty="0"/>
              <a:t>you</a:t>
            </a:r>
            <a:r>
              <a:rPr lang="ja-JP" altLang="en-US" dirty="0"/>
              <a:t> </a:t>
            </a:r>
            <a:r>
              <a:rPr lang="en-US" altLang="ja-JP" dirty="0"/>
              <a:t>need</a:t>
            </a:r>
            <a:r>
              <a:rPr lang="ja-JP" altLang="en-US" dirty="0"/>
              <a:t> </a:t>
            </a:r>
            <a:r>
              <a:rPr lang="en-US" altLang="ja-JP" dirty="0"/>
              <a:t>to</a:t>
            </a:r>
            <a:r>
              <a:rPr lang="ja-JP" altLang="en-US" dirty="0"/>
              <a:t> </a:t>
            </a:r>
            <a:r>
              <a:rPr lang="en-US" altLang="ja-JP" dirty="0"/>
              <a:t>know	</a:t>
            </a:r>
            <a:r>
              <a:rPr lang="ja-JP" altLang="en-US" dirty="0"/>
              <a:t> </a:t>
            </a:r>
            <a:r>
              <a:rPr lang="en-US" dirty="0">
                <a:hlinkClick r:id="rId3"/>
              </a:rPr>
              <a:t>https://www.youtube.com/watch?v=cTp_ONVVrh8</a:t>
            </a:r>
            <a:endParaRPr lang="en-US" dirty="0"/>
          </a:p>
          <a:p>
            <a:r>
              <a:rPr lang="en-US" dirty="0"/>
              <a:t>Incidence vs Prevalence </a:t>
            </a:r>
            <a:r>
              <a:rPr lang="en-US" dirty="0">
                <a:hlinkClick r:id="rId4"/>
              </a:rPr>
              <a:t>https://www.technologynetworks.com/immunology/articles/incidence-vs-prevalence-329073</a:t>
            </a:r>
            <a:endParaRPr lang="en-US" dirty="0"/>
          </a:p>
          <a:p>
            <a:r>
              <a:rPr lang="en-US" dirty="0"/>
              <a:t>Ranganathan P, Aggarwal R. Study designs: Part 1 - An overview and classification. </a:t>
            </a:r>
            <a:r>
              <a:rPr lang="en-US" i="1" dirty="0" err="1"/>
              <a:t>Perspect</a:t>
            </a:r>
            <a:r>
              <a:rPr lang="en-US" i="1" dirty="0"/>
              <a:t> Clin Res</a:t>
            </a:r>
            <a:r>
              <a:rPr lang="en-US" dirty="0"/>
              <a:t>. 2018;9(4):184‐186. doi:10.4103/picr.PICR_124_18</a:t>
            </a:r>
          </a:p>
          <a:p>
            <a:r>
              <a:rPr lang="en-US" dirty="0" err="1"/>
              <a:t>Victora</a:t>
            </a:r>
            <a:r>
              <a:rPr lang="en-US" dirty="0"/>
              <a:t> CG. What's the denominator?. </a:t>
            </a:r>
            <a:r>
              <a:rPr lang="en-US" i="1" dirty="0"/>
              <a:t>Lancet</a:t>
            </a:r>
            <a:r>
              <a:rPr lang="en-US" dirty="0"/>
              <a:t>. 1993;342(8863):97‐99. doi:10.1016/0140-6736(93)91291-s</a:t>
            </a:r>
          </a:p>
          <a:p>
            <a:r>
              <a:rPr lang="en-US" dirty="0"/>
              <a:t>Measures of disease frequency </a:t>
            </a:r>
            <a:r>
              <a:rPr lang="en-US" dirty="0">
                <a:hlinkClick r:id="rId5"/>
              </a:rPr>
              <a:t>http://sphweb.bumc.bu.edu/otlt/MPH-Modules/EP/EP713_DiseaseFrequency/EP713_DiseaseFrequency_print.html</a:t>
            </a:r>
            <a:endParaRPr lang="en-US" dirty="0"/>
          </a:p>
          <a:p>
            <a:r>
              <a:rPr lang="en-US" dirty="0"/>
              <a:t>Viera AJ. Odds ratios and risk ratios: what's the difference and why does it matter?. </a:t>
            </a:r>
            <a:r>
              <a:rPr lang="en-US" i="1" dirty="0"/>
              <a:t>South Med J</a:t>
            </a:r>
            <a:r>
              <a:rPr lang="en-US" dirty="0"/>
              <a:t>. 2008;101(7):730‐734. doi:10.1097/SMJ.0b013e31817a7ee4</a:t>
            </a:r>
          </a:p>
          <a:p>
            <a:r>
              <a:rPr lang="en-US" dirty="0" err="1"/>
              <a:t>Huitfeldt</a:t>
            </a:r>
            <a:r>
              <a:rPr lang="en-US" dirty="0"/>
              <a:t> A, Goldstein A, Swanson SA. The choice of effect measure for binary outcomes: Introducing counterfactual outcome state transition parameters. </a:t>
            </a:r>
            <a:r>
              <a:rPr lang="en-US" i="1" dirty="0"/>
              <a:t>Epidemiol Methods</a:t>
            </a:r>
            <a:r>
              <a:rPr lang="en-US" dirty="0"/>
              <a:t>. 2018;7(1):20160014. doi:10.1515/em-2016-0014</a:t>
            </a:r>
          </a:p>
        </p:txBody>
      </p:sp>
    </p:spTree>
    <p:extLst>
      <p:ext uri="{BB962C8B-B14F-4D97-AF65-F5344CB8AC3E}">
        <p14:creationId xmlns:p14="http://schemas.microsoft.com/office/powerpoint/2010/main" val="293994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674C-A230-48B6-B880-881F616330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7FC5BB8-BEF6-40D5-9868-4CCD4A1A2049}"/>
              </a:ext>
            </a:extLst>
          </p:cNvPr>
          <p:cNvSpPr>
            <a:spLocks noGrp="1"/>
          </p:cNvSpPr>
          <p:nvPr>
            <p:ph idx="1"/>
          </p:nvPr>
        </p:nvSpPr>
        <p:spPr/>
        <p:txBody>
          <a:bodyPr>
            <a:normAutofit fontScale="92500" lnSpcReduction="10000"/>
          </a:bodyPr>
          <a:lstStyle/>
          <a:p>
            <a:r>
              <a:rPr lang="en-US" dirty="0"/>
              <a:t>Halsey, L., Curran-Everett, D., </a:t>
            </a:r>
            <a:r>
              <a:rPr lang="en-US" dirty="0" err="1"/>
              <a:t>Vowler</a:t>
            </a:r>
            <a:r>
              <a:rPr lang="en-US" dirty="0"/>
              <a:t>, S. </a:t>
            </a:r>
            <a:r>
              <a:rPr lang="en-US" i="1" dirty="0"/>
              <a:t>et al.</a:t>
            </a:r>
            <a:r>
              <a:rPr lang="en-US" dirty="0"/>
              <a:t> The fickle </a:t>
            </a:r>
            <a:r>
              <a:rPr lang="en-US" i="1" dirty="0"/>
              <a:t>P</a:t>
            </a:r>
            <a:r>
              <a:rPr lang="en-US" dirty="0"/>
              <a:t> value generates irreproducible results. </a:t>
            </a:r>
            <a:r>
              <a:rPr lang="en-US" i="1" dirty="0"/>
              <a:t>Nat Methods</a:t>
            </a:r>
            <a:r>
              <a:rPr lang="en-US" dirty="0"/>
              <a:t> </a:t>
            </a:r>
            <a:r>
              <a:rPr lang="en-US" b="1" dirty="0"/>
              <a:t>12, </a:t>
            </a:r>
            <a:r>
              <a:rPr lang="en-US" dirty="0"/>
              <a:t>179–185 (2015). https://doi.org/10.1038/nmeth.3288</a:t>
            </a:r>
          </a:p>
          <a:p>
            <a:r>
              <a:rPr lang="en-US" dirty="0"/>
              <a:t>Vaux, D. Know when your numbers are significant. </a:t>
            </a:r>
            <a:r>
              <a:rPr lang="en-US" i="1" dirty="0"/>
              <a:t>Nature</a:t>
            </a:r>
            <a:r>
              <a:rPr lang="en-US" dirty="0"/>
              <a:t> </a:t>
            </a:r>
            <a:r>
              <a:rPr lang="en-US" b="1" dirty="0"/>
              <a:t>492, </a:t>
            </a:r>
            <a:r>
              <a:rPr lang="en-US" dirty="0"/>
              <a:t>180–181 (2012).</a:t>
            </a:r>
          </a:p>
          <a:p>
            <a:r>
              <a:rPr lang="en-US" dirty="0" err="1"/>
              <a:t>Hernán</a:t>
            </a:r>
            <a:r>
              <a:rPr lang="en-US" dirty="0"/>
              <a:t> MA, Robins JM (2020). Causal Inference: What If. Boca Raton: Chapman &amp; Hall/CRC.</a:t>
            </a:r>
          </a:p>
          <a:p>
            <a:r>
              <a:rPr lang="en-US" dirty="0" err="1"/>
              <a:t>Tripepi</a:t>
            </a:r>
            <a:r>
              <a:rPr lang="en-US" dirty="0"/>
              <a:t> G, Jager KJ, Dekker FW, </a:t>
            </a:r>
            <a:r>
              <a:rPr lang="en-US" dirty="0" err="1"/>
              <a:t>Wanner</a:t>
            </a:r>
            <a:r>
              <a:rPr lang="en-US" dirty="0"/>
              <a:t> C, Zoccali C. Bias in clinical research. </a:t>
            </a:r>
            <a:r>
              <a:rPr lang="en-US" i="1" dirty="0"/>
              <a:t>Kidney Int</a:t>
            </a:r>
            <a:r>
              <a:rPr lang="en-US" dirty="0"/>
              <a:t>. 2008;73(2):148‐153. doi:10.1038/sj.ki.5002648</a:t>
            </a:r>
          </a:p>
          <a:p>
            <a:r>
              <a:rPr lang="en-US" dirty="0"/>
              <a:t>Delgado-Rodríguez M, </a:t>
            </a:r>
            <a:r>
              <a:rPr lang="en-US" dirty="0" err="1"/>
              <a:t>Llorca</a:t>
            </a:r>
            <a:r>
              <a:rPr lang="en-US" dirty="0"/>
              <a:t> J. Bias. </a:t>
            </a:r>
            <a:r>
              <a:rPr lang="en-US" i="1" dirty="0"/>
              <a:t>J Epidemiol Community Health</a:t>
            </a:r>
            <a:r>
              <a:rPr lang="en-US" dirty="0"/>
              <a:t>. 2004;58(8):635‐641. doi:10.1136/jech.2003.008466</a:t>
            </a:r>
          </a:p>
          <a:p>
            <a:endParaRPr lang="en-US" dirty="0"/>
          </a:p>
        </p:txBody>
      </p:sp>
    </p:spTree>
    <p:extLst>
      <p:ext uri="{BB962C8B-B14F-4D97-AF65-F5344CB8AC3E}">
        <p14:creationId xmlns:p14="http://schemas.microsoft.com/office/powerpoint/2010/main" val="1232904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E888-A10E-46F0-B040-1C547E4DAAD0}"/>
              </a:ext>
            </a:extLst>
          </p:cNvPr>
          <p:cNvSpPr>
            <a:spLocks noGrp="1"/>
          </p:cNvSpPr>
          <p:nvPr>
            <p:ph type="title"/>
          </p:nvPr>
        </p:nvSpPr>
        <p:spPr/>
        <p:txBody>
          <a:bodyPr/>
          <a:lstStyle/>
          <a:p>
            <a:r>
              <a:rPr lang="en-US" altLang="ja-JP" dirty="0"/>
              <a:t>References</a:t>
            </a:r>
            <a:endParaRPr lang="en-US" dirty="0"/>
          </a:p>
        </p:txBody>
      </p:sp>
      <p:sp>
        <p:nvSpPr>
          <p:cNvPr id="3" name="Content Placeholder 2">
            <a:extLst>
              <a:ext uri="{FF2B5EF4-FFF2-40B4-BE49-F238E27FC236}">
                <a16:creationId xmlns:a16="http://schemas.microsoft.com/office/drawing/2014/main" id="{B84338B7-7B08-422A-A53E-D0DB376C3F45}"/>
              </a:ext>
            </a:extLst>
          </p:cNvPr>
          <p:cNvSpPr>
            <a:spLocks noGrp="1"/>
          </p:cNvSpPr>
          <p:nvPr>
            <p:ph idx="1"/>
          </p:nvPr>
        </p:nvSpPr>
        <p:spPr/>
        <p:txBody>
          <a:bodyPr>
            <a:normAutofit fontScale="92500" lnSpcReduction="10000"/>
          </a:bodyPr>
          <a:lstStyle/>
          <a:p>
            <a:r>
              <a:rPr lang="en-US" dirty="0" err="1"/>
              <a:t>Hernán</a:t>
            </a:r>
            <a:r>
              <a:rPr lang="en-US" dirty="0"/>
              <a:t> MA, Hernández-Díaz S, Robins JM. A structural approach to selection bias. </a:t>
            </a:r>
            <a:r>
              <a:rPr lang="en-US" i="1" dirty="0"/>
              <a:t>Epidemiology</a:t>
            </a:r>
            <a:r>
              <a:rPr lang="en-US" dirty="0"/>
              <a:t>. 2004;15(5):615‐625. doi:10.1097/01.ede.0000135174.63482.43</a:t>
            </a:r>
          </a:p>
          <a:p>
            <a:r>
              <a:rPr lang="en-US" dirty="0"/>
              <a:t>van </a:t>
            </a:r>
            <a:r>
              <a:rPr lang="en-US" dirty="0" err="1"/>
              <a:t>Smeden</a:t>
            </a:r>
            <a:r>
              <a:rPr lang="en-US" dirty="0"/>
              <a:t> M, Lash TL, </a:t>
            </a:r>
            <a:r>
              <a:rPr lang="en-US" dirty="0" err="1"/>
              <a:t>Groenwold</a:t>
            </a:r>
            <a:r>
              <a:rPr lang="en-US" dirty="0"/>
              <a:t> RHH. Reflection on modern methods: five myths about measurement error in epidemiological research. </a:t>
            </a:r>
            <a:r>
              <a:rPr lang="en-US" i="1" dirty="0"/>
              <a:t>Int J Epidemiol</a:t>
            </a:r>
            <a:r>
              <a:rPr lang="en-US" dirty="0"/>
              <a:t>. 2020;49(1):338‐347. doi:10.1093/</a:t>
            </a:r>
            <a:r>
              <a:rPr lang="en-US" dirty="0" err="1"/>
              <a:t>ije</a:t>
            </a:r>
            <a:r>
              <a:rPr lang="en-US" dirty="0"/>
              <a:t>/dyz251</a:t>
            </a:r>
          </a:p>
          <a:p>
            <a:r>
              <a:rPr lang="en-US" dirty="0" err="1"/>
              <a:t>Trevethan</a:t>
            </a:r>
            <a:r>
              <a:rPr lang="en-US" dirty="0"/>
              <a:t> R (2017) Sensitivity, Specificity, and Predictive Values: Foundations, </a:t>
            </a:r>
            <a:r>
              <a:rPr lang="en-US" dirty="0" err="1"/>
              <a:t>Pliabilities</a:t>
            </a:r>
            <a:r>
              <a:rPr lang="en-US" dirty="0"/>
              <a:t>, and Pitfalls in Research and Practice. </a:t>
            </a:r>
            <a:r>
              <a:rPr lang="en-US" i="1" dirty="0"/>
              <a:t>Front. Public Health</a:t>
            </a:r>
            <a:r>
              <a:rPr lang="en-US" dirty="0"/>
              <a:t> 5:307. </a:t>
            </a:r>
            <a:r>
              <a:rPr lang="en-US" dirty="0" err="1"/>
              <a:t>doi</a:t>
            </a:r>
            <a:r>
              <a:rPr lang="en-US" dirty="0"/>
              <a:t>: 10.3389/fpubh.2017.00307</a:t>
            </a:r>
          </a:p>
          <a:p>
            <a:r>
              <a:rPr lang="en-US" dirty="0"/>
              <a:t>Lucas RM, McMichael AJ. Association or causation: evaluating links between "environment and disease". </a:t>
            </a:r>
            <a:r>
              <a:rPr lang="en-US" i="1" dirty="0"/>
              <a:t>Bull World Health Organ</a:t>
            </a:r>
            <a:r>
              <a:rPr lang="en-US" dirty="0"/>
              <a:t>. 2005;83(10):792‐795.</a:t>
            </a:r>
          </a:p>
          <a:p>
            <a:endParaRPr lang="en-US" dirty="0"/>
          </a:p>
        </p:txBody>
      </p:sp>
    </p:spTree>
    <p:extLst>
      <p:ext uri="{BB962C8B-B14F-4D97-AF65-F5344CB8AC3E}">
        <p14:creationId xmlns:p14="http://schemas.microsoft.com/office/powerpoint/2010/main" val="832843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2914-1D77-4362-A402-8F5F818FEF31}"/>
              </a:ext>
            </a:extLst>
          </p:cNvPr>
          <p:cNvSpPr>
            <a:spLocks noGrp="1"/>
          </p:cNvSpPr>
          <p:nvPr>
            <p:ph type="title"/>
          </p:nvPr>
        </p:nvSpPr>
        <p:spPr/>
        <p:txBody>
          <a:bodyPr/>
          <a:lstStyle/>
          <a:p>
            <a:r>
              <a:rPr lang="en-US" altLang="ja-JP" dirty="0"/>
              <a:t>Recommended</a:t>
            </a:r>
            <a:r>
              <a:rPr lang="ja-JP" altLang="en-US" dirty="0"/>
              <a:t> </a:t>
            </a:r>
            <a:r>
              <a:rPr lang="en-US" altLang="ja-JP" dirty="0"/>
              <a:t>references</a:t>
            </a:r>
            <a:endParaRPr lang="en-US" dirty="0"/>
          </a:p>
        </p:txBody>
      </p:sp>
      <p:sp>
        <p:nvSpPr>
          <p:cNvPr id="3" name="Content Placeholder 2">
            <a:extLst>
              <a:ext uri="{FF2B5EF4-FFF2-40B4-BE49-F238E27FC236}">
                <a16:creationId xmlns:a16="http://schemas.microsoft.com/office/drawing/2014/main" id="{C279868A-258D-4AD8-84E6-FE6664E7A50D}"/>
              </a:ext>
            </a:extLst>
          </p:cNvPr>
          <p:cNvSpPr>
            <a:spLocks noGrp="1"/>
          </p:cNvSpPr>
          <p:nvPr>
            <p:ph idx="1"/>
          </p:nvPr>
        </p:nvSpPr>
        <p:spPr/>
        <p:txBody>
          <a:bodyPr/>
          <a:lstStyle/>
          <a:p>
            <a:r>
              <a:rPr lang="en-US" dirty="0"/>
              <a:t>The Book of Why: The New Science of Cause and Effect, Judea Pearl, Dana Mackenzie, Hachette UK, 2018; </a:t>
            </a:r>
            <a:r>
              <a:rPr lang="en-US" dirty="0">
                <a:hlinkClick r:id="rId2"/>
              </a:rPr>
              <a:t>https://books.google.co.jp/books/about/The_Book_of_Why.html?id=BzM0DwAAQBAJ&amp;redir_esc=y</a:t>
            </a:r>
            <a:endParaRPr lang="en-US" dirty="0"/>
          </a:p>
          <a:p>
            <a:r>
              <a:rPr lang="en-US" dirty="0"/>
              <a:t>Epidemiology: Beyond the basics, </a:t>
            </a:r>
            <a:r>
              <a:rPr lang="en-US" dirty="0" err="1"/>
              <a:t>Moyses</a:t>
            </a:r>
            <a:r>
              <a:rPr lang="en-US" dirty="0"/>
              <a:t> </a:t>
            </a:r>
            <a:r>
              <a:rPr lang="en-US" dirty="0" err="1"/>
              <a:t>Szklo</a:t>
            </a:r>
            <a:r>
              <a:rPr lang="en-US" dirty="0"/>
              <a:t>, </a:t>
            </a:r>
            <a:r>
              <a:rPr lang="en-US" dirty="0" err="1"/>
              <a:t>F.Favier</a:t>
            </a:r>
            <a:r>
              <a:rPr lang="en-US" dirty="0"/>
              <a:t> Nieto, Jones and Bartlett publishers, MA, US, 2014; </a:t>
            </a:r>
            <a:r>
              <a:rPr lang="en-US" dirty="0">
                <a:hlinkClick r:id="rId3"/>
              </a:rPr>
              <a:t>https://books.google.co.jp/books?id=TuJrwZEIY3UC&amp;printsec=frontcover&amp;dq=epidemiology+beyond+the+basics&amp;hl=en&amp;sa=X&amp;ved=0ahUKEwj2npLX25bpAhUN_GEKHRUCBgUQ6AEIKDAA#v=onepage&amp;q=epidemiology%20beyond%20the%20basics&amp;f=false</a:t>
            </a:r>
            <a:endParaRPr lang="en-US" dirty="0"/>
          </a:p>
        </p:txBody>
      </p:sp>
    </p:spTree>
    <p:extLst>
      <p:ext uri="{BB962C8B-B14F-4D97-AF65-F5344CB8AC3E}">
        <p14:creationId xmlns:p14="http://schemas.microsoft.com/office/powerpoint/2010/main" val="60163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F446-756D-4B58-BC4C-EDD81DE61C8C}"/>
              </a:ext>
            </a:extLst>
          </p:cNvPr>
          <p:cNvSpPr>
            <a:spLocks noGrp="1"/>
          </p:cNvSpPr>
          <p:nvPr>
            <p:ph type="title"/>
          </p:nvPr>
        </p:nvSpPr>
        <p:spPr/>
        <p:txBody>
          <a:bodyPr/>
          <a:lstStyle/>
          <a:p>
            <a:r>
              <a:rPr lang="en-US" dirty="0"/>
              <a:t>Target population (</a:t>
            </a:r>
            <a:r>
              <a:rPr lang="ja-JP" altLang="en-US" dirty="0"/>
              <a:t>母集団</a:t>
            </a:r>
            <a:r>
              <a:rPr lang="en-US" dirty="0"/>
              <a:t>)</a:t>
            </a:r>
          </a:p>
        </p:txBody>
      </p:sp>
      <p:sp>
        <p:nvSpPr>
          <p:cNvPr id="4" name="Oval 3">
            <a:extLst>
              <a:ext uri="{FF2B5EF4-FFF2-40B4-BE49-F238E27FC236}">
                <a16:creationId xmlns:a16="http://schemas.microsoft.com/office/drawing/2014/main" id="{8B8CADBF-3FEB-4CCA-986F-8773B52D36C3}"/>
              </a:ext>
            </a:extLst>
          </p:cNvPr>
          <p:cNvSpPr/>
          <p:nvPr/>
        </p:nvSpPr>
        <p:spPr>
          <a:xfrm>
            <a:off x="467064" y="2501937"/>
            <a:ext cx="4433776" cy="3675026"/>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95EAAC2-E511-487B-A238-51E696B98321}"/>
              </a:ext>
            </a:extLst>
          </p:cNvPr>
          <p:cNvSpPr/>
          <p:nvPr/>
        </p:nvSpPr>
        <p:spPr>
          <a:xfrm>
            <a:off x="1891828" y="3615069"/>
            <a:ext cx="2440170" cy="2147223"/>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EA0EEB2-1D08-4A40-B78F-A65303B9F855}"/>
              </a:ext>
            </a:extLst>
          </p:cNvPr>
          <p:cNvSpPr/>
          <p:nvPr/>
        </p:nvSpPr>
        <p:spPr>
          <a:xfrm>
            <a:off x="2519147" y="4335703"/>
            <a:ext cx="1454001" cy="108928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697C72-CE77-44F0-A60B-A1A970969F09}"/>
              </a:ext>
            </a:extLst>
          </p:cNvPr>
          <p:cNvSpPr txBox="1"/>
          <p:nvPr/>
        </p:nvSpPr>
        <p:spPr>
          <a:xfrm>
            <a:off x="5031975" y="2108532"/>
            <a:ext cx="6800798" cy="1261884"/>
          </a:xfrm>
          <a:prstGeom prst="rect">
            <a:avLst/>
          </a:prstGeom>
          <a:noFill/>
        </p:spPr>
        <p:txBody>
          <a:bodyPr wrap="square" rtlCol="0">
            <a:spAutoFit/>
          </a:bodyPr>
          <a:lstStyle/>
          <a:p>
            <a:r>
              <a:rPr lang="en-US" altLang="ja-JP" sz="2800" b="1" dirty="0">
                <a:solidFill>
                  <a:schemeClr val="accent6"/>
                </a:solidFill>
              </a:rPr>
              <a:t>Target</a:t>
            </a:r>
            <a:r>
              <a:rPr lang="ja-JP" altLang="en-US" sz="2800" b="1" dirty="0">
                <a:solidFill>
                  <a:schemeClr val="accent6"/>
                </a:solidFill>
              </a:rPr>
              <a:t> </a:t>
            </a:r>
            <a:r>
              <a:rPr lang="en-US" altLang="ja-JP" sz="2800" b="1" dirty="0">
                <a:solidFill>
                  <a:schemeClr val="accent6"/>
                </a:solidFill>
              </a:rPr>
              <a:t>population</a:t>
            </a:r>
            <a:r>
              <a:rPr lang="ja-JP" altLang="en-US" sz="2800" dirty="0">
                <a:solidFill>
                  <a:schemeClr val="accent6"/>
                </a:solidFill>
              </a:rPr>
              <a:t>：母集団</a:t>
            </a:r>
            <a:endParaRPr lang="en-US" altLang="ja-JP" sz="2800" dirty="0">
              <a:solidFill>
                <a:schemeClr val="accent6"/>
              </a:solidFill>
            </a:endParaRPr>
          </a:p>
          <a:p>
            <a:r>
              <a:rPr lang="en-US" sz="2800" dirty="0">
                <a:solidFill>
                  <a:schemeClr val="accent6"/>
                </a:solidFill>
              </a:rPr>
              <a:t>| </a:t>
            </a:r>
            <a:r>
              <a:rPr lang="ja-JP" altLang="en-US" sz="2000" dirty="0">
                <a:solidFill>
                  <a:schemeClr val="accent6"/>
                </a:solidFill>
              </a:rPr>
              <a:t>研究において結論を出そうとする対象となっている集団（例：</a:t>
            </a:r>
            <a:r>
              <a:rPr lang="en-US" altLang="ja-JP" sz="2000" dirty="0">
                <a:solidFill>
                  <a:schemeClr val="accent6"/>
                </a:solidFill>
              </a:rPr>
              <a:t>X/XX</a:t>
            </a:r>
            <a:r>
              <a:rPr lang="ja-JP" altLang="en-US" sz="2000" dirty="0">
                <a:solidFill>
                  <a:schemeClr val="accent6"/>
                </a:solidFill>
              </a:rPr>
              <a:t>～</a:t>
            </a:r>
            <a:r>
              <a:rPr lang="en-US" altLang="ja-JP" sz="2000" dirty="0">
                <a:solidFill>
                  <a:schemeClr val="accent6"/>
                </a:solidFill>
              </a:rPr>
              <a:t>X/ZZ</a:t>
            </a:r>
            <a:r>
              <a:rPr lang="ja-JP" altLang="en-US" sz="2000" dirty="0">
                <a:solidFill>
                  <a:schemeClr val="accent6"/>
                </a:solidFill>
              </a:rPr>
              <a:t>における</a:t>
            </a:r>
            <a:r>
              <a:rPr lang="en-US" altLang="ja-JP" sz="2000" dirty="0">
                <a:solidFill>
                  <a:schemeClr val="accent6"/>
                </a:solidFill>
              </a:rPr>
              <a:t>COVID19</a:t>
            </a:r>
            <a:r>
              <a:rPr lang="ja-JP" altLang="en-US" sz="2000" dirty="0">
                <a:solidFill>
                  <a:schemeClr val="accent6"/>
                </a:solidFill>
              </a:rPr>
              <a:t>感染者）</a:t>
            </a:r>
            <a:endParaRPr lang="en-US" sz="2000" dirty="0">
              <a:solidFill>
                <a:schemeClr val="accent6"/>
              </a:solidFill>
            </a:endParaRPr>
          </a:p>
        </p:txBody>
      </p:sp>
      <p:sp>
        <p:nvSpPr>
          <p:cNvPr id="8" name="TextBox 7">
            <a:extLst>
              <a:ext uri="{FF2B5EF4-FFF2-40B4-BE49-F238E27FC236}">
                <a16:creationId xmlns:a16="http://schemas.microsoft.com/office/drawing/2014/main" id="{F8745BFE-69A6-47FA-A478-05588759A8D5}"/>
              </a:ext>
            </a:extLst>
          </p:cNvPr>
          <p:cNvSpPr txBox="1"/>
          <p:nvPr/>
        </p:nvSpPr>
        <p:spPr>
          <a:xfrm>
            <a:off x="5031975" y="3353459"/>
            <a:ext cx="6800797" cy="1261884"/>
          </a:xfrm>
          <a:prstGeom prst="rect">
            <a:avLst/>
          </a:prstGeom>
          <a:noFill/>
        </p:spPr>
        <p:txBody>
          <a:bodyPr wrap="square" rtlCol="0">
            <a:spAutoFit/>
          </a:bodyPr>
          <a:lstStyle/>
          <a:p>
            <a:r>
              <a:rPr lang="en-US" altLang="ja-JP" sz="2800" b="1" dirty="0">
                <a:solidFill>
                  <a:schemeClr val="accent5"/>
                </a:solidFill>
              </a:rPr>
              <a:t>Study</a:t>
            </a:r>
            <a:r>
              <a:rPr lang="ja-JP" altLang="en-US" sz="2800" b="1" dirty="0">
                <a:solidFill>
                  <a:schemeClr val="accent5"/>
                </a:solidFill>
              </a:rPr>
              <a:t> </a:t>
            </a:r>
            <a:r>
              <a:rPr lang="en-US" altLang="ja-JP" sz="2800" b="1" dirty="0">
                <a:solidFill>
                  <a:schemeClr val="accent5"/>
                </a:solidFill>
              </a:rPr>
              <a:t>population</a:t>
            </a:r>
            <a:r>
              <a:rPr lang="ja-JP" altLang="en-US" sz="2800" dirty="0">
                <a:solidFill>
                  <a:schemeClr val="accent5"/>
                </a:solidFill>
              </a:rPr>
              <a:t>：対象母集団</a:t>
            </a:r>
            <a:endParaRPr lang="en-US" altLang="ja-JP" sz="2800" dirty="0">
              <a:solidFill>
                <a:schemeClr val="accent5"/>
              </a:solidFill>
            </a:endParaRPr>
          </a:p>
          <a:p>
            <a:r>
              <a:rPr lang="en-US" sz="2800" dirty="0">
                <a:solidFill>
                  <a:schemeClr val="accent5"/>
                </a:solidFill>
              </a:rPr>
              <a:t>| </a:t>
            </a:r>
            <a:r>
              <a:rPr lang="en-US" sz="2000" dirty="0">
                <a:solidFill>
                  <a:schemeClr val="accent5"/>
                </a:solidFill>
              </a:rPr>
              <a:t>target population</a:t>
            </a:r>
            <a:r>
              <a:rPr lang="ja-JP" altLang="en-US" sz="2000" dirty="0">
                <a:solidFill>
                  <a:schemeClr val="accent5"/>
                </a:solidFill>
              </a:rPr>
              <a:t>のうち、アクセスしやすい／可能な集団（例：</a:t>
            </a:r>
            <a:r>
              <a:rPr lang="en-US" altLang="ja-JP" sz="2000" dirty="0">
                <a:solidFill>
                  <a:schemeClr val="accent5"/>
                </a:solidFill>
              </a:rPr>
              <a:t>X/XX</a:t>
            </a:r>
            <a:r>
              <a:rPr lang="ja-JP" altLang="en-US" sz="2000" dirty="0">
                <a:solidFill>
                  <a:schemeClr val="accent5"/>
                </a:solidFill>
              </a:rPr>
              <a:t>～</a:t>
            </a:r>
            <a:r>
              <a:rPr lang="en-US" altLang="ja-JP" sz="2000" dirty="0">
                <a:solidFill>
                  <a:schemeClr val="accent5"/>
                </a:solidFill>
              </a:rPr>
              <a:t>X/ZZ</a:t>
            </a:r>
            <a:r>
              <a:rPr lang="ja-JP" altLang="en-US" sz="2000" dirty="0">
                <a:solidFill>
                  <a:schemeClr val="accent5"/>
                </a:solidFill>
              </a:rPr>
              <a:t>における○○病院内の</a:t>
            </a:r>
            <a:r>
              <a:rPr lang="en-US" altLang="ja-JP" sz="2000" dirty="0">
                <a:solidFill>
                  <a:schemeClr val="accent5"/>
                </a:solidFill>
              </a:rPr>
              <a:t>COVID19</a:t>
            </a:r>
            <a:r>
              <a:rPr lang="ja-JP" altLang="en-US" sz="2000" dirty="0">
                <a:solidFill>
                  <a:schemeClr val="accent5"/>
                </a:solidFill>
              </a:rPr>
              <a:t>感染者）</a:t>
            </a:r>
            <a:endParaRPr lang="en-US" sz="2000" dirty="0">
              <a:solidFill>
                <a:schemeClr val="accent5"/>
              </a:solidFill>
            </a:endParaRPr>
          </a:p>
        </p:txBody>
      </p:sp>
      <p:sp>
        <p:nvSpPr>
          <p:cNvPr id="9" name="TextBox 8">
            <a:extLst>
              <a:ext uri="{FF2B5EF4-FFF2-40B4-BE49-F238E27FC236}">
                <a16:creationId xmlns:a16="http://schemas.microsoft.com/office/drawing/2014/main" id="{8960810B-7532-4CD5-AB58-022C6A030D37}"/>
              </a:ext>
            </a:extLst>
          </p:cNvPr>
          <p:cNvSpPr txBox="1"/>
          <p:nvPr/>
        </p:nvSpPr>
        <p:spPr>
          <a:xfrm>
            <a:off x="5031976" y="4598386"/>
            <a:ext cx="6800796" cy="1261884"/>
          </a:xfrm>
          <a:prstGeom prst="rect">
            <a:avLst/>
          </a:prstGeom>
          <a:noFill/>
        </p:spPr>
        <p:txBody>
          <a:bodyPr wrap="square" rtlCol="0">
            <a:spAutoFit/>
          </a:bodyPr>
          <a:lstStyle/>
          <a:p>
            <a:r>
              <a:rPr lang="en-US" altLang="ja-JP" sz="2800" b="1" dirty="0">
                <a:solidFill>
                  <a:schemeClr val="accent2"/>
                </a:solidFill>
              </a:rPr>
              <a:t>Sample</a:t>
            </a:r>
            <a:r>
              <a:rPr lang="ja-JP" altLang="en-US" sz="2800" dirty="0">
                <a:solidFill>
                  <a:schemeClr val="accent2"/>
                </a:solidFill>
              </a:rPr>
              <a:t>：標本</a:t>
            </a:r>
            <a:endParaRPr lang="en-US" altLang="ja-JP" sz="2800" dirty="0">
              <a:solidFill>
                <a:schemeClr val="accent2"/>
              </a:solidFill>
            </a:endParaRPr>
          </a:p>
          <a:p>
            <a:r>
              <a:rPr lang="en-US" sz="2800" dirty="0">
                <a:solidFill>
                  <a:schemeClr val="accent2"/>
                </a:solidFill>
              </a:rPr>
              <a:t>| </a:t>
            </a:r>
            <a:r>
              <a:rPr lang="en-US" sz="2000" dirty="0">
                <a:solidFill>
                  <a:schemeClr val="accent2"/>
                </a:solidFill>
              </a:rPr>
              <a:t>study population</a:t>
            </a:r>
            <a:r>
              <a:rPr lang="ja-JP" altLang="en-US" sz="2000" dirty="0">
                <a:solidFill>
                  <a:schemeClr val="accent2"/>
                </a:solidFill>
              </a:rPr>
              <a:t>のうち、ランダムに抽出された集団。</a:t>
            </a:r>
            <a:r>
              <a:rPr lang="en-US" altLang="ja-JP" sz="2000" dirty="0">
                <a:solidFill>
                  <a:schemeClr val="accent2"/>
                </a:solidFill>
              </a:rPr>
              <a:t>Target population</a:t>
            </a:r>
            <a:r>
              <a:rPr lang="ja-JP" altLang="en-US" sz="2000" dirty="0">
                <a:solidFill>
                  <a:schemeClr val="accent2"/>
                </a:solidFill>
              </a:rPr>
              <a:t>を代表する集団となる。</a:t>
            </a:r>
            <a:endParaRPr lang="en-US" sz="2000" dirty="0">
              <a:solidFill>
                <a:schemeClr val="accent2"/>
              </a:solidFill>
            </a:endParaRPr>
          </a:p>
        </p:txBody>
      </p:sp>
      <p:cxnSp>
        <p:nvCxnSpPr>
          <p:cNvPr id="11" name="Straight Connector 10">
            <a:extLst>
              <a:ext uri="{FF2B5EF4-FFF2-40B4-BE49-F238E27FC236}">
                <a16:creationId xmlns:a16="http://schemas.microsoft.com/office/drawing/2014/main" id="{F19551B6-5633-442D-9CD8-44506F10E3F2}"/>
              </a:ext>
            </a:extLst>
          </p:cNvPr>
          <p:cNvCxnSpPr/>
          <p:nvPr/>
        </p:nvCxnSpPr>
        <p:spPr>
          <a:xfrm flipV="1">
            <a:off x="3603669" y="2381693"/>
            <a:ext cx="1428306" cy="786809"/>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71FB65DA-80ED-4359-B40C-10ED69C0C0FA}"/>
              </a:ext>
            </a:extLst>
          </p:cNvPr>
          <p:cNvCxnSpPr>
            <a:cxnSpLocks/>
          </p:cNvCxnSpPr>
          <p:nvPr/>
        </p:nvCxnSpPr>
        <p:spPr>
          <a:xfrm flipV="1">
            <a:off x="3603669" y="3615069"/>
            <a:ext cx="1428306" cy="628156"/>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A85D94FB-1907-4284-826B-B651A971A549}"/>
              </a:ext>
            </a:extLst>
          </p:cNvPr>
          <p:cNvCxnSpPr>
            <a:cxnSpLocks/>
          </p:cNvCxnSpPr>
          <p:nvPr/>
        </p:nvCxnSpPr>
        <p:spPr>
          <a:xfrm flipV="1">
            <a:off x="3603669" y="4859996"/>
            <a:ext cx="1428306" cy="232887"/>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6109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0E89-3048-4230-ACC4-7CDA8BD3861C}"/>
              </a:ext>
            </a:extLst>
          </p:cNvPr>
          <p:cNvSpPr>
            <a:spLocks noGrp="1"/>
          </p:cNvSpPr>
          <p:nvPr>
            <p:ph type="title"/>
          </p:nvPr>
        </p:nvSpPr>
        <p:spPr/>
        <p:txBody>
          <a:bodyPr/>
          <a:lstStyle/>
          <a:p>
            <a:r>
              <a:rPr lang="en-US" dirty="0"/>
              <a:t>Problems of floating numerators</a:t>
            </a:r>
          </a:p>
        </p:txBody>
      </p:sp>
      <p:sp>
        <p:nvSpPr>
          <p:cNvPr id="3" name="Content Placeholder 2">
            <a:extLst>
              <a:ext uri="{FF2B5EF4-FFF2-40B4-BE49-F238E27FC236}">
                <a16:creationId xmlns:a16="http://schemas.microsoft.com/office/drawing/2014/main" id="{C8E6AF07-0FF8-4A59-9C8D-954255F7B465}"/>
              </a:ext>
            </a:extLst>
          </p:cNvPr>
          <p:cNvSpPr>
            <a:spLocks noGrp="1"/>
          </p:cNvSpPr>
          <p:nvPr>
            <p:ph idx="1"/>
          </p:nvPr>
        </p:nvSpPr>
        <p:spPr>
          <a:xfrm>
            <a:off x="838200" y="1825624"/>
            <a:ext cx="10515600" cy="5032375"/>
          </a:xfrm>
        </p:spPr>
        <p:txBody>
          <a:bodyPr/>
          <a:lstStyle/>
          <a:p>
            <a:r>
              <a:rPr lang="ja-JP" altLang="en-US" dirty="0"/>
              <a:t>アウトカムが、</a:t>
            </a:r>
            <a:r>
              <a:rPr lang="ja-JP" altLang="en-US" b="1" dirty="0"/>
              <a:t>母集団がきちんと定義されていない</a:t>
            </a:r>
            <a:r>
              <a:rPr lang="ja-JP" altLang="en-US" dirty="0"/>
              <a:t>状態で“測定”されること</a:t>
            </a:r>
            <a:endParaRPr lang="en-US" altLang="ja-JP" dirty="0"/>
          </a:p>
          <a:p>
            <a:r>
              <a:rPr lang="ja-JP" altLang="en-US" sz="2400" dirty="0"/>
              <a:t>例）自動車事故は被害者の家の</a:t>
            </a:r>
            <a:r>
              <a:rPr lang="en-US" altLang="ja-JP" sz="2400" dirty="0"/>
              <a:t>5</a:t>
            </a:r>
            <a:r>
              <a:rPr lang="ja-JP" altLang="en-US" sz="2400" dirty="0"/>
              <a:t>マイル圏内で最も多く起こる</a:t>
            </a:r>
            <a:endParaRPr lang="en-US" altLang="ja-JP" sz="2400" dirty="0"/>
          </a:p>
          <a:p>
            <a:r>
              <a:rPr lang="ja-JP" altLang="en-US" sz="2400" dirty="0"/>
              <a:t>例）腎結石のある最も多くの人は一日に</a:t>
            </a:r>
            <a:r>
              <a:rPr lang="en-US" altLang="ja-JP" sz="2400" dirty="0"/>
              <a:t>6</a:t>
            </a:r>
            <a:r>
              <a:rPr lang="ja-JP" altLang="en-US" sz="2400" dirty="0"/>
              <a:t>ピンチよりも少ない量の酒を飲む</a:t>
            </a:r>
            <a:endParaRPr lang="en-US" altLang="ja-JP" sz="2400" dirty="0"/>
          </a:p>
          <a:p>
            <a:r>
              <a:rPr lang="ja-JP" altLang="en-US" sz="2400" dirty="0"/>
              <a:t>例）祖母は毎日</a:t>
            </a:r>
            <a:r>
              <a:rPr lang="en-US" altLang="ja-JP" sz="2400" dirty="0"/>
              <a:t>3</a:t>
            </a:r>
            <a:r>
              <a:rPr lang="ja-JP" altLang="en-US" sz="2400" dirty="0"/>
              <a:t>パックの喫煙をし、</a:t>
            </a:r>
            <a:r>
              <a:rPr lang="en-US" altLang="ja-JP" sz="2400" dirty="0"/>
              <a:t>90</a:t>
            </a:r>
            <a:r>
              <a:rPr lang="ja-JP" altLang="en-US" sz="2400" dirty="0"/>
              <a:t>歳まで生きた</a:t>
            </a:r>
            <a:endParaRPr lang="en-US" altLang="ja-JP" sz="2400" dirty="0"/>
          </a:p>
          <a:p>
            <a:endParaRPr lang="en-US" sz="2400" dirty="0"/>
          </a:p>
          <a:p>
            <a:r>
              <a:rPr lang="ja-JP" altLang="en-US" dirty="0"/>
              <a:t>母集団の定義</a:t>
            </a:r>
            <a:endParaRPr lang="en-US" altLang="ja-JP" sz="2000" dirty="0"/>
          </a:p>
          <a:p>
            <a:pPr lvl="1"/>
            <a:r>
              <a:rPr lang="ja-JP" altLang="en-US" dirty="0"/>
              <a:t>だれ？</a:t>
            </a:r>
            <a:endParaRPr lang="en-US" altLang="ja-JP" dirty="0"/>
          </a:p>
          <a:p>
            <a:pPr lvl="1"/>
            <a:r>
              <a:rPr lang="ja-JP" altLang="en-US" dirty="0"/>
              <a:t>場所？</a:t>
            </a:r>
            <a:endParaRPr lang="en-US" altLang="ja-JP" dirty="0"/>
          </a:p>
          <a:p>
            <a:pPr lvl="1"/>
            <a:r>
              <a:rPr lang="ja-JP" altLang="en-US" dirty="0"/>
              <a:t>いつ？</a:t>
            </a:r>
            <a:endParaRPr lang="en-US" altLang="ja-JP" dirty="0"/>
          </a:p>
          <a:p>
            <a:pPr lvl="1"/>
            <a:endParaRPr lang="en-US" altLang="ja-JP" dirty="0"/>
          </a:p>
        </p:txBody>
      </p:sp>
    </p:spTree>
    <p:extLst>
      <p:ext uri="{BB962C8B-B14F-4D97-AF65-F5344CB8AC3E}">
        <p14:creationId xmlns:p14="http://schemas.microsoft.com/office/powerpoint/2010/main" val="127773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oup of people">
            <a:extLst>
              <a:ext uri="{FF2B5EF4-FFF2-40B4-BE49-F238E27FC236}">
                <a16:creationId xmlns:a16="http://schemas.microsoft.com/office/drawing/2014/main" id="{5C84C3F6-8CC0-4F34-811F-AB8F1A4BBEA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713" y="2041071"/>
            <a:ext cx="2775858" cy="2775858"/>
          </a:xfrm>
        </p:spPr>
      </p:pic>
      <p:pic>
        <p:nvPicPr>
          <p:cNvPr id="11" name="Graphic 10" descr="Chevron arrows">
            <a:extLst>
              <a:ext uri="{FF2B5EF4-FFF2-40B4-BE49-F238E27FC236}">
                <a16:creationId xmlns:a16="http://schemas.microsoft.com/office/drawing/2014/main" id="{5727EFA2-B518-4B00-A200-C329798301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5401" y="2971800"/>
            <a:ext cx="914400" cy="914400"/>
          </a:xfrm>
          <a:prstGeom prst="rect">
            <a:avLst/>
          </a:prstGeom>
        </p:spPr>
      </p:pic>
      <p:pic>
        <p:nvPicPr>
          <p:cNvPr id="12" name="Content Placeholder 4" descr="Group of people">
            <a:extLst>
              <a:ext uri="{FF2B5EF4-FFF2-40B4-BE49-F238E27FC236}">
                <a16:creationId xmlns:a16="http://schemas.microsoft.com/office/drawing/2014/main" id="{BB9F8529-4670-4C3C-B2E8-86D4D0895E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643" y="2086371"/>
            <a:ext cx="2775858" cy="2775858"/>
          </a:xfrm>
          <a:prstGeom prst="rect">
            <a:avLst/>
          </a:prstGeom>
        </p:spPr>
      </p:pic>
      <p:pic>
        <p:nvPicPr>
          <p:cNvPr id="7" name="Graphic 6" descr="Man">
            <a:extLst>
              <a:ext uri="{FF2B5EF4-FFF2-40B4-BE49-F238E27FC236}">
                <a16:creationId xmlns:a16="http://schemas.microsoft.com/office/drawing/2014/main" id="{95BE1682-7194-4FAA-86A7-DE336C1F3B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3479" y="3902529"/>
            <a:ext cx="914400" cy="914400"/>
          </a:xfrm>
          <a:prstGeom prst="rect">
            <a:avLst/>
          </a:prstGeom>
        </p:spPr>
      </p:pic>
      <p:pic>
        <p:nvPicPr>
          <p:cNvPr id="13" name="Graphic 12" descr="Man">
            <a:extLst>
              <a:ext uri="{FF2B5EF4-FFF2-40B4-BE49-F238E27FC236}">
                <a16:creationId xmlns:a16="http://schemas.microsoft.com/office/drawing/2014/main" id="{2734243E-A186-4718-89E4-A2F8E95BB1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44986" y="2143324"/>
            <a:ext cx="914400" cy="914400"/>
          </a:xfrm>
          <a:prstGeom prst="rect">
            <a:avLst/>
          </a:prstGeom>
        </p:spPr>
      </p:pic>
      <p:pic>
        <p:nvPicPr>
          <p:cNvPr id="15" name="Graphic 14" descr="Woman">
            <a:extLst>
              <a:ext uri="{FF2B5EF4-FFF2-40B4-BE49-F238E27FC236}">
                <a16:creationId xmlns:a16="http://schemas.microsoft.com/office/drawing/2014/main" id="{7ECC362F-3820-484C-AA4F-50CF45D70C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20108" y="3022927"/>
            <a:ext cx="914400" cy="914400"/>
          </a:xfrm>
          <a:prstGeom prst="rect">
            <a:avLst/>
          </a:prstGeom>
        </p:spPr>
      </p:pic>
      <p:pic>
        <p:nvPicPr>
          <p:cNvPr id="16" name="Graphic 15" descr="Woman">
            <a:extLst>
              <a:ext uri="{FF2B5EF4-FFF2-40B4-BE49-F238E27FC236}">
                <a16:creationId xmlns:a16="http://schemas.microsoft.com/office/drawing/2014/main" id="{29FB25DC-79AE-4918-B85E-7810ADB29F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97887" y="2971800"/>
            <a:ext cx="914400" cy="914400"/>
          </a:xfrm>
          <a:prstGeom prst="rect">
            <a:avLst/>
          </a:prstGeom>
        </p:spPr>
      </p:pic>
      <p:pic>
        <p:nvPicPr>
          <p:cNvPr id="18" name="Graphic 17" descr="Medical">
            <a:extLst>
              <a:ext uri="{FF2B5EF4-FFF2-40B4-BE49-F238E27FC236}">
                <a16:creationId xmlns:a16="http://schemas.microsoft.com/office/drawing/2014/main" id="{F01FC32F-E571-447B-B648-5CF8084DC7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98771" y="2988129"/>
            <a:ext cx="914400" cy="914400"/>
          </a:xfrm>
          <a:prstGeom prst="rect">
            <a:avLst/>
          </a:prstGeom>
        </p:spPr>
      </p:pic>
      <p:sp>
        <p:nvSpPr>
          <p:cNvPr id="19" name="TextBox 18">
            <a:extLst>
              <a:ext uri="{FF2B5EF4-FFF2-40B4-BE49-F238E27FC236}">
                <a16:creationId xmlns:a16="http://schemas.microsoft.com/office/drawing/2014/main" id="{A2DF2036-2FB8-41B7-B6C2-F9ED75082814}"/>
              </a:ext>
            </a:extLst>
          </p:cNvPr>
          <p:cNvSpPr txBox="1"/>
          <p:nvPr/>
        </p:nvSpPr>
        <p:spPr>
          <a:xfrm>
            <a:off x="4481636" y="5210257"/>
            <a:ext cx="3363686" cy="707886"/>
          </a:xfrm>
          <a:prstGeom prst="rect">
            <a:avLst/>
          </a:prstGeom>
          <a:noFill/>
        </p:spPr>
        <p:txBody>
          <a:bodyPr wrap="square" rtlCol="0">
            <a:spAutoFit/>
          </a:bodyPr>
          <a:lstStyle/>
          <a:p>
            <a:r>
              <a:rPr lang="ja-JP" altLang="en-US" sz="2000" dirty="0">
                <a:solidFill>
                  <a:schemeClr val="accent6"/>
                </a:solidFill>
              </a:rPr>
              <a:t>アウトカムの頻度や分布を</a:t>
            </a:r>
            <a:endParaRPr lang="en-US" altLang="ja-JP" sz="2000" dirty="0">
              <a:solidFill>
                <a:schemeClr val="accent6"/>
              </a:solidFill>
            </a:endParaRPr>
          </a:p>
          <a:p>
            <a:r>
              <a:rPr lang="ja-JP" altLang="en-US" sz="2000" dirty="0">
                <a:solidFill>
                  <a:schemeClr val="accent6"/>
                </a:solidFill>
              </a:rPr>
              <a:t>明らかにし、</a:t>
            </a:r>
            <a:endParaRPr lang="en-US" sz="2000" dirty="0">
              <a:solidFill>
                <a:schemeClr val="accent6"/>
              </a:solidFill>
            </a:endParaRPr>
          </a:p>
        </p:txBody>
      </p:sp>
      <p:sp>
        <p:nvSpPr>
          <p:cNvPr id="20" name="TextBox 19">
            <a:extLst>
              <a:ext uri="{FF2B5EF4-FFF2-40B4-BE49-F238E27FC236}">
                <a16:creationId xmlns:a16="http://schemas.microsoft.com/office/drawing/2014/main" id="{DD060FF0-BE1D-4347-AFD0-7B3D9C496D5F}"/>
              </a:ext>
            </a:extLst>
          </p:cNvPr>
          <p:cNvSpPr txBox="1"/>
          <p:nvPr/>
        </p:nvSpPr>
        <p:spPr>
          <a:xfrm>
            <a:off x="1361357" y="5210257"/>
            <a:ext cx="3363686" cy="400110"/>
          </a:xfrm>
          <a:prstGeom prst="rect">
            <a:avLst/>
          </a:prstGeom>
          <a:noFill/>
        </p:spPr>
        <p:txBody>
          <a:bodyPr wrap="square" rtlCol="0">
            <a:spAutoFit/>
          </a:bodyPr>
          <a:lstStyle/>
          <a:p>
            <a:r>
              <a:rPr lang="ja-JP" altLang="en-US" sz="2000" dirty="0">
                <a:solidFill>
                  <a:schemeClr val="accent2"/>
                </a:solidFill>
              </a:rPr>
              <a:t>対象集団を規定し、</a:t>
            </a:r>
            <a:endParaRPr lang="en-US" sz="2000" dirty="0">
              <a:solidFill>
                <a:schemeClr val="accent2"/>
              </a:solidFill>
            </a:endParaRPr>
          </a:p>
        </p:txBody>
      </p:sp>
      <p:sp>
        <p:nvSpPr>
          <p:cNvPr id="21" name="TextBox 20">
            <a:extLst>
              <a:ext uri="{FF2B5EF4-FFF2-40B4-BE49-F238E27FC236}">
                <a16:creationId xmlns:a16="http://schemas.microsoft.com/office/drawing/2014/main" id="{83F697E9-CF5D-431D-A9F5-C761EC06701F}"/>
              </a:ext>
            </a:extLst>
          </p:cNvPr>
          <p:cNvSpPr txBox="1"/>
          <p:nvPr/>
        </p:nvSpPr>
        <p:spPr>
          <a:xfrm>
            <a:off x="8298771" y="5210257"/>
            <a:ext cx="3363686" cy="707886"/>
          </a:xfrm>
          <a:prstGeom prst="rect">
            <a:avLst/>
          </a:prstGeom>
          <a:noFill/>
        </p:spPr>
        <p:txBody>
          <a:bodyPr wrap="square" rtlCol="0">
            <a:spAutoFit/>
          </a:bodyPr>
          <a:lstStyle/>
          <a:p>
            <a:r>
              <a:rPr lang="ja-JP" altLang="en-US" sz="2000" dirty="0">
                <a:solidFill>
                  <a:schemeClr val="accent1"/>
                </a:solidFill>
              </a:rPr>
              <a:t>影響を与える要因を明らかにする</a:t>
            </a:r>
            <a:endParaRPr lang="en-US" sz="2000" dirty="0">
              <a:solidFill>
                <a:schemeClr val="accent1"/>
              </a:solidFill>
            </a:endParaRPr>
          </a:p>
        </p:txBody>
      </p:sp>
      <p:sp>
        <p:nvSpPr>
          <p:cNvPr id="24" name="Rectangle: Rounded Corners 23">
            <a:extLst>
              <a:ext uri="{FF2B5EF4-FFF2-40B4-BE49-F238E27FC236}">
                <a16:creationId xmlns:a16="http://schemas.microsoft.com/office/drawing/2014/main" id="{8282A936-1660-4F39-941C-85C717256CDF}"/>
              </a:ext>
            </a:extLst>
          </p:cNvPr>
          <p:cNvSpPr/>
          <p:nvPr/>
        </p:nvSpPr>
        <p:spPr>
          <a:xfrm>
            <a:off x="4539340" y="1690688"/>
            <a:ext cx="3026402" cy="422745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68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3D6C-263B-4F6C-820A-BA9CC8FCCA41}"/>
              </a:ext>
            </a:extLst>
          </p:cNvPr>
          <p:cNvSpPr>
            <a:spLocks noGrp="1"/>
          </p:cNvSpPr>
          <p:nvPr>
            <p:ph type="title"/>
          </p:nvPr>
        </p:nvSpPr>
        <p:spPr/>
        <p:txBody>
          <a:bodyPr/>
          <a:lstStyle/>
          <a:p>
            <a:r>
              <a:rPr lang="en-US" dirty="0"/>
              <a:t>Measurement of disease frequency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B82D54-2F9B-4F16-80C4-301A4D566CAC}"/>
                  </a:ext>
                </a:extLst>
              </p:cNvPr>
              <p:cNvSpPr>
                <a:spLocks noGrp="1"/>
              </p:cNvSpPr>
              <p:nvPr>
                <p:ph idx="1"/>
              </p:nvPr>
            </p:nvSpPr>
            <p:spPr>
              <a:xfrm>
                <a:off x="838200" y="1825624"/>
                <a:ext cx="10515600" cy="5032375"/>
              </a:xfrm>
            </p:spPr>
            <p:txBody>
              <a:bodyPr>
                <a:normAutofit fontScale="92500"/>
              </a:bodyPr>
              <a:lstStyle/>
              <a:p>
                <a:r>
                  <a:rPr lang="en-US" altLang="ja-JP" b="1" dirty="0"/>
                  <a:t>Prevalence</a:t>
                </a:r>
                <a:r>
                  <a:rPr lang="ja-JP" altLang="en-US" b="1" dirty="0"/>
                  <a:t>（有病率）</a:t>
                </a:r>
                <a:endParaRPr lang="en-US" altLang="ja-JP" b="1" dirty="0"/>
              </a:p>
              <a:p>
                <a:pPr lvl="1"/>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𝑃𝑜𝑖𝑛𝑡</m:t>
                    </m:r>
                    <m:r>
                      <a:rPr lang="en-US" altLang="ja-JP" b="0" i="1" smtClean="0">
                        <a:latin typeface="Cambria Math" panose="02040503050406030204" pitchFamily="18" charset="0"/>
                      </a:rPr>
                      <m:t>) </m:t>
                    </m:r>
                    <m:r>
                      <a:rPr lang="en-US" altLang="ja-JP" b="0" i="1" smtClean="0">
                        <a:latin typeface="Cambria Math" panose="02040503050406030204" pitchFamily="18" charset="0"/>
                      </a:rPr>
                      <m:t>𝑝𝑟𝑒𝑣𝑎𝑙𝑒𝑛𝑐𝑒</m:t>
                    </m:r>
                    <m:d>
                      <m:dPr>
                        <m:begChr m:val="["/>
                        <m:endChr m:val="]"/>
                        <m:ctrlPr>
                          <a:rPr lang="en-US" altLang="ja-JP" b="0" i="1" smtClean="0">
                            <a:latin typeface="Cambria Math" panose="02040503050406030204" pitchFamily="18" charset="0"/>
                          </a:rPr>
                        </m:ctrlPr>
                      </m:dPr>
                      <m:e/>
                    </m:d>
                    <m:r>
                      <a:rPr lang="en-US" altLang="ja-JP" b="0" i="1" smtClean="0">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𝑁𝑢𝑚𝑏𝑒𝑟</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𝑜𝑓</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𝑐𝑎𝑠𝑒𝑠</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𝑎𝑡</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𝑝𝑜𝑖𝑛𝑡</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𝑖𝑛</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𝑡𝑖𝑚𝑒</m:t>
                        </m:r>
                        <m:d>
                          <m:dPr>
                            <m:begChr m:val="（"/>
                            <m:endChr m:val="）"/>
                            <m:ctrlPr>
                              <a:rPr lang="ja-JP" altLang="en-US" b="0" i="1" smtClean="0">
                                <a:latin typeface="Cambria Math" panose="02040503050406030204" pitchFamily="18" charset="0"/>
                                <a:ea typeface="Cambria Math" panose="02040503050406030204" pitchFamily="18" charset="0"/>
                              </a:rPr>
                            </m:ctrlPr>
                          </m:dPr>
                          <m:e>
                            <m:r>
                              <a:rPr lang="ja-JP" altLang="en-US" i="1" smtClean="0">
                                <a:latin typeface="Cambria Math" panose="02040503050406030204" pitchFamily="18" charset="0"/>
                                <a:ea typeface="Cambria Math" panose="02040503050406030204" pitchFamily="18" charset="0"/>
                              </a:rPr>
                              <m:t>集団のある一時点における</m:t>
                            </m:r>
                            <m:r>
                              <a:rPr lang="ja-JP" altLang="en-US" i="1" smtClean="0">
                                <a:solidFill>
                                  <a:srgbClr val="FF0000"/>
                                </a:solidFill>
                                <a:latin typeface="Cambria Math" panose="02040503050406030204" pitchFamily="18" charset="0"/>
                                <a:ea typeface="Cambria Math" panose="02040503050406030204" pitchFamily="18" charset="0"/>
                              </a:rPr>
                              <m:t>疾病を有する者</m:t>
                            </m:r>
                            <m:r>
                              <a:rPr lang="ja-JP" altLang="en-US" i="1" smtClean="0">
                                <a:latin typeface="Cambria Math" panose="02040503050406030204" pitchFamily="18" charset="0"/>
                                <a:ea typeface="Cambria Math" panose="02040503050406030204" pitchFamily="18" charset="0"/>
                              </a:rPr>
                              <m:t>の数</m:t>
                            </m:r>
                          </m:e>
                        </m:d>
                      </m:num>
                      <m:den>
                        <m:r>
                          <a:rPr lang="en-US" altLang="ja-JP" b="0" i="1" smtClean="0">
                            <a:latin typeface="Cambria Math" panose="02040503050406030204" pitchFamily="18" charset="0"/>
                            <a:ea typeface="Cambria Math" panose="02040503050406030204" pitchFamily="18" charset="0"/>
                          </a:rPr>
                          <m:t>𝑃𝑜𝑝𝑢𝑙𝑎𝑡𝑖𝑜𝑛</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𝑎𝑡</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𝑟𝑖𝑠𝑘</m:t>
                        </m:r>
                        <m:d>
                          <m:dPr>
                            <m:begChr m:val="（"/>
                            <m:endChr m:val="）"/>
                            <m:ctrlPr>
                              <a:rPr lang="ja-JP" altLang="en-US" b="0" i="1" smtClean="0">
                                <a:latin typeface="Cambria Math" panose="02040503050406030204" pitchFamily="18" charset="0"/>
                                <a:ea typeface="Cambria Math" panose="02040503050406030204" pitchFamily="18" charset="0"/>
                              </a:rPr>
                            </m:ctrlPr>
                          </m:dPr>
                          <m:e>
                            <m:r>
                              <a:rPr lang="ja-JP" altLang="en-US" i="1" smtClean="0">
                                <a:latin typeface="Cambria Math" panose="02040503050406030204" pitchFamily="18" charset="0"/>
                                <a:ea typeface="Cambria Math" panose="02040503050406030204" pitchFamily="18" charset="0"/>
                              </a:rPr>
                              <m:t>集団の調査対象全員の数</m:t>
                            </m:r>
                          </m:e>
                        </m:d>
                      </m:den>
                    </m:f>
                  </m:oMath>
                </a14:m>
                <a:endParaRPr lang="en-US" altLang="ja-JP" b="0" dirty="0">
                  <a:ea typeface="Cambria Math" panose="02040503050406030204" pitchFamily="18" charset="0"/>
                </a:endParaRPr>
              </a:p>
              <a:p>
                <a:pPr lvl="1"/>
                <a:r>
                  <a:rPr lang="ja-JP" altLang="en-US" dirty="0"/>
                  <a:t>比較的変化のない状況下において適切</a:t>
                </a:r>
                <a:r>
                  <a:rPr lang="en-US" altLang="ja-JP" dirty="0"/>
                  <a:t>/</a:t>
                </a:r>
                <a:r>
                  <a:rPr lang="ja-JP" altLang="en-US" dirty="0"/>
                  <a:t>　急性疾患には不適（</a:t>
                </a:r>
                <a:r>
                  <a:rPr lang="en-US" altLang="ja-JP" dirty="0"/>
                  <a:t>underestimate</a:t>
                </a:r>
                <a:r>
                  <a:rPr lang="ja-JP" altLang="en-US" dirty="0"/>
                  <a:t>）</a:t>
                </a:r>
                <a:endParaRPr lang="en-US" altLang="ja-JP" dirty="0"/>
              </a:p>
              <a:p>
                <a:pPr lvl="1"/>
                <a:r>
                  <a:rPr lang="ja-JP" altLang="en-US" dirty="0"/>
                  <a:t>繰り返しアウトカムの測定をしている場合には</a:t>
                </a:r>
                <a:r>
                  <a:rPr lang="en-US" altLang="ja-JP" dirty="0"/>
                  <a:t>period prevalence</a:t>
                </a:r>
                <a:r>
                  <a:rPr lang="ja-JP" altLang="en-US" dirty="0"/>
                  <a:t>（一定の期間における疾病を有する者の数の割合）を用いる方が適している</a:t>
                </a:r>
                <a:endParaRPr lang="en-US" altLang="ja-JP" dirty="0"/>
              </a:p>
              <a:p>
                <a:r>
                  <a:rPr lang="en-US" altLang="ja-JP" b="1" dirty="0"/>
                  <a:t>Incidence </a:t>
                </a:r>
                <a:r>
                  <a:rPr lang="ja-JP" altLang="en-US" b="1" dirty="0"/>
                  <a:t>（罹患率）</a:t>
                </a:r>
                <a:endParaRPr lang="en-US" altLang="ja-JP" b="1" dirty="0"/>
              </a:p>
              <a:p>
                <a:pPr lvl="1"/>
                <a14:m>
                  <m:oMath xmlns:m="http://schemas.openxmlformats.org/officeDocument/2006/math">
                    <m:r>
                      <a:rPr lang="en-US" altLang="ja-JP" b="0" i="1" smtClean="0">
                        <a:latin typeface="Cambria Math" panose="02040503050406030204" pitchFamily="18" charset="0"/>
                      </a:rPr>
                      <m:t>𝑖𝑛𝑐𝑖𝑑𝑒𝑛𝑐𝑒</m:t>
                    </m:r>
                    <m:r>
                      <a:rPr lang="en-US" altLang="ja-JP" i="1">
                        <a:latin typeface="Cambria Math" panose="02040503050406030204" pitchFamily="18" charset="0"/>
                      </a:rPr>
                      <m:t>[</m:t>
                    </m:r>
                    <m:r>
                      <a:rPr lang="en-US" altLang="ja-JP" b="0" i="1" smtClean="0">
                        <a:solidFill>
                          <a:srgbClr val="FF0000"/>
                        </a:solidFill>
                        <a:latin typeface="Cambria Math" panose="02040503050406030204" pitchFamily="18" charset="0"/>
                      </a:rPr>
                      <m:t>/</m:t>
                    </m:r>
                    <m:r>
                      <a:rPr lang="en-US" altLang="ja-JP" b="0" i="1" smtClean="0">
                        <a:solidFill>
                          <a:srgbClr val="FF0000"/>
                        </a:solidFill>
                        <a:latin typeface="Cambria Math" panose="02040503050406030204" pitchFamily="18" charset="0"/>
                      </a:rPr>
                      <m:t>𝑦𝑒𝑎𝑟</m:t>
                    </m:r>
                    <m:r>
                      <a:rPr lang="en-US" altLang="ja-JP" i="1">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f>
                      <m:fP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𝑁𝑢𝑚𝑏𝑒𝑟</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𝑜𝑓</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𝑛𝑒𝑤</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𝑐𝑎𝑠𝑒𝑠</m:t>
                        </m:r>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一定</m:t>
                        </m:r>
                        <m:r>
                          <a:rPr lang="ja-JP" altLang="en-US" i="1">
                            <a:latin typeface="Cambria Math" panose="02040503050406030204" pitchFamily="18" charset="0"/>
                            <a:ea typeface="Cambria Math" panose="02040503050406030204" pitchFamily="18" charset="0"/>
                          </a:rPr>
                          <m:t>期間内に</m:t>
                        </m:r>
                        <m:r>
                          <a:rPr lang="ja-JP" altLang="en-US" i="1" smtClean="0">
                            <a:solidFill>
                              <a:srgbClr val="FF0000"/>
                            </a:solidFill>
                            <a:latin typeface="Cambria Math" panose="02040503050406030204" pitchFamily="18" charset="0"/>
                            <a:ea typeface="Cambria Math" panose="02040503050406030204" pitchFamily="18" charset="0"/>
                          </a:rPr>
                          <m:t>新しく発生し</m:t>
                        </m:r>
                        <m:r>
                          <a:rPr lang="ja-JP" altLang="en-US" i="1">
                            <a:solidFill>
                              <a:srgbClr val="FF0000"/>
                            </a:solidFill>
                            <a:latin typeface="Cambria Math" panose="02040503050406030204" pitchFamily="18" charset="0"/>
                            <a:ea typeface="Cambria Math" panose="02040503050406030204" pitchFamily="18" charset="0"/>
                          </a:rPr>
                          <m:t>た件数</m:t>
                        </m:r>
                        <m:r>
                          <a:rPr lang="ja-JP" altLang="en-US" i="1">
                            <a:latin typeface="Cambria Math" panose="02040503050406030204" pitchFamily="18" charset="0"/>
                            <a:ea typeface="Cambria Math" panose="02040503050406030204" pitchFamily="18" charset="0"/>
                          </a:rPr>
                          <m:t>）</m:t>
                        </m:r>
                      </m:num>
                      <m:den>
                        <m:r>
                          <a:rPr lang="en-US" altLang="ja-JP" b="0" i="1" smtClean="0">
                            <a:latin typeface="Cambria Math" panose="02040503050406030204" pitchFamily="18" charset="0"/>
                            <a:ea typeface="Cambria Math" panose="02040503050406030204" pitchFamily="18" charset="0"/>
                          </a:rPr>
                          <m:t>𝑃𝑜𝑝𝑢𝑙𝑎𝑡𝑖𝑜𝑛</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𝑎𝑡</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𝑟𝑖𝑠𝑘</m:t>
                        </m:r>
                        <m:d>
                          <m:dPr>
                            <m:begChr m:val="（"/>
                            <m:endChr m:val="）"/>
                            <m:ctrlPr>
                              <a:rPr lang="ja-JP" altLang="en-US" b="0" i="1" smtClean="0">
                                <a:latin typeface="Cambria Math" panose="02040503050406030204" pitchFamily="18" charset="0"/>
                                <a:ea typeface="Cambria Math" panose="02040503050406030204" pitchFamily="18" charset="0"/>
                              </a:rPr>
                            </m:ctrlPr>
                          </m:dPr>
                          <m:e>
                            <m:r>
                              <a:rPr lang="ja-JP" altLang="en-US" i="1" smtClean="0">
                                <a:latin typeface="Cambria Math" panose="02040503050406030204" pitchFamily="18" charset="0"/>
                                <a:ea typeface="Cambria Math" panose="02040503050406030204" pitchFamily="18" charset="0"/>
                              </a:rPr>
                              <m:t>危険曝露人口</m:t>
                            </m:r>
                          </m:e>
                        </m:d>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𝑡𝑖𝑚𝑒</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𝑑𝑢𝑟𝑖𝑛𝑔</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𝑤h𝑖𝑐h</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𝑐𝑎𝑠𝑒𝑠</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𝑤𝑒𝑟𝑒</m:t>
                        </m:r>
                        <m:r>
                          <a:rPr lang="en-US" altLang="ja-JP" b="0" i="1" smtClean="0">
                            <a:latin typeface="Cambria Math" panose="02040503050406030204" pitchFamily="18" charset="0"/>
                            <a:ea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𝑎𝑠𝑒𝑟𝑡𝑎𝑖𝑛𝑒𝑑</m:t>
                        </m:r>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観察</m:t>
                        </m:r>
                        <m:r>
                          <a:rPr lang="ja-JP" altLang="en-US" i="1">
                            <a:latin typeface="Cambria Math" panose="02040503050406030204" pitchFamily="18" charset="0"/>
                            <a:ea typeface="Cambria Math" panose="02040503050406030204" pitchFamily="18" charset="0"/>
                          </a:rPr>
                          <m:t>期間）</m:t>
                        </m:r>
                      </m:den>
                    </m:f>
                  </m:oMath>
                </a14:m>
                <a:endParaRPr lang="en-US" altLang="ja-JP" dirty="0"/>
              </a:p>
              <a:p>
                <a:pPr lvl="1"/>
                <a:r>
                  <a:rPr lang="ja-JP" altLang="en-US" dirty="0"/>
                  <a:t>分子は、通常は</a:t>
                </a:r>
                <a:r>
                  <a:rPr lang="ja-JP" altLang="en-US" u="sng" dirty="0"/>
                  <a:t>新規に発生した件数のみ</a:t>
                </a:r>
                <a:r>
                  <a:rPr lang="ja-JP" altLang="en-US" dirty="0"/>
                  <a:t>をカウントする（再発はカウント外）</a:t>
                </a:r>
                <a:r>
                  <a:rPr lang="en-US" altLang="ja-JP" dirty="0"/>
                  <a:t>-&gt; </a:t>
                </a:r>
                <a:r>
                  <a:rPr lang="ja-JP" altLang="en-US" dirty="0"/>
                  <a:t>どのくらいの人が影響を受けるのかわかる</a:t>
                </a:r>
                <a:endParaRPr lang="en-US" altLang="ja-JP" dirty="0"/>
              </a:p>
              <a:p>
                <a:pPr lvl="1"/>
                <a:endParaRPr lang="en-US" altLang="ja-JP" dirty="0"/>
              </a:p>
            </p:txBody>
          </p:sp>
        </mc:Choice>
        <mc:Fallback>
          <p:sp>
            <p:nvSpPr>
              <p:cNvPr id="3" name="Content Placeholder 2">
                <a:extLst>
                  <a:ext uri="{FF2B5EF4-FFF2-40B4-BE49-F238E27FC236}">
                    <a16:creationId xmlns:a16="http://schemas.microsoft.com/office/drawing/2014/main" id="{82B82D54-2F9B-4F16-80C4-301A4D566CA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1816" r="-696"/>
                </a:stretch>
              </a:blipFill>
            </p:spPr>
            <p:txBody>
              <a:bodyPr/>
              <a:lstStyle/>
              <a:p>
                <a:r>
                  <a:rPr lang="en-US">
                    <a:noFill/>
                  </a:rPr>
                  <a:t> </a:t>
                </a:r>
              </a:p>
            </p:txBody>
          </p:sp>
        </mc:Fallback>
      </mc:AlternateContent>
    </p:spTree>
    <p:extLst>
      <p:ext uri="{BB962C8B-B14F-4D97-AF65-F5344CB8AC3E}">
        <p14:creationId xmlns:p14="http://schemas.microsoft.com/office/powerpoint/2010/main" val="428753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30B3-8516-40CA-87C8-072503CC90E3}"/>
              </a:ext>
            </a:extLst>
          </p:cNvPr>
          <p:cNvSpPr>
            <a:spLocks noGrp="1"/>
          </p:cNvSpPr>
          <p:nvPr>
            <p:ph type="title"/>
          </p:nvPr>
        </p:nvSpPr>
        <p:spPr/>
        <p:txBody>
          <a:bodyPr/>
          <a:lstStyle/>
          <a:p>
            <a:r>
              <a:rPr lang="en-US" dirty="0"/>
              <a:t>Prevalence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C579EE-5AAC-4C2B-9B3F-C4522DC40D0E}"/>
                  </a:ext>
                </a:extLst>
              </p:cNvPr>
              <p:cNvSpPr>
                <a:spLocks noGrp="1"/>
              </p:cNvSpPr>
              <p:nvPr>
                <p:ph idx="1"/>
              </p:nvPr>
            </p:nvSpPr>
            <p:spPr>
              <a:xfrm>
                <a:off x="838200" y="1825624"/>
                <a:ext cx="10515600" cy="5032375"/>
              </a:xfrm>
            </p:spPr>
            <p:txBody>
              <a:bodyPr/>
              <a:lstStyle/>
              <a:p>
                <a:r>
                  <a:rPr lang="en-US" dirty="0"/>
                  <a:t>Numerator | </a:t>
                </a:r>
                <a:r>
                  <a:rPr lang="ja-JP" altLang="en-US" dirty="0">
                    <a:solidFill>
                      <a:srgbClr val="FF0000"/>
                    </a:solidFill>
                  </a:rPr>
                  <a:t>疾病を有する者</a:t>
                </a:r>
                <a:r>
                  <a:rPr lang="ja-JP" altLang="en-US" dirty="0"/>
                  <a:t>の数</a:t>
                </a:r>
                <a:r>
                  <a:rPr lang="en-US" dirty="0"/>
                  <a:t>number of cases</a:t>
                </a:r>
              </a:p>
              <a:p>
                <a:r>
                  <a:rPr lang="en-US" dirty="0"/>
                  <a:t>Denominator | </a:t>
                </a:r>
              </a:p>
              <a:p>
                <a:pPr lvl="1"/>
                <a:r>
                  <a:rPr lang="en-US" dirty="0"/>
                  <a:t>Point prevalence </a:t>
                </a:r>
                <a:r>
                  <a:rPr lang="en-US" dirty="0">
                    <a:solidFill>
                      <a:srgbClr val="FF0000"/>
                    </a:solidFill>
                  </a:rPr>
                  <a:t>(=proportion) </a:t>
                </a:r>
                <a:r>
                  <a:rPr lang="en-US" dirty="0"/>
                  <a:t>: </a:t>
                </a:r>
                <a:r>
                  <a:rPr lang="ja-JP" altLang="en-US" dirty="0"/>
                  <a:t>一時点における集団の調査対象全員の数</a:t>
                </a:r>
                <a:r>
                  <a:rPr lang="en-US" dirty="0"/>
                  <a:t>total number of persons studied </a:t>
                </a:r>
                <a:r>
                  <a:rPr lang="en-US" b="1" dirty="0"/>
                  <a:t>at a point in time</a:t>
                </a:r>
                <a:r>
                  <a:rPr lang="ja-JP" altLang="en-US" b="1" dirty="0"/>
                  <a:t>（</a:t>
                </a:r>
                <a14:m>
                  <m:oMath xmlns:m="http://schemas.openxmlformats.org/officeDocument/2006/math">
                    <m:f>
                      <m:fPr>
                        <m:ctrlPr>
                          <a:rPr lang="en-US" altLang="ja-JP" b="1" i="1" smtClean="0">
                            <a:latin typeface="Cambria Math" panose="02040503050406030204" pitchFamily="18" charset="0"/>
                          </a:rPr>
                        </m:ctrlPr>
                      </m:fPr>
                      <m:num>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1" i="1" smtClean="0">
                                <a:latin typeface="Cambria Math" panose="02040503050406030204" pitchFamily="18" charset="0"/>
                              </a:rPr>
                              <m:t>𝟏</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𝒃</m:t>
                            </m:r>
                          </m:e>
                          <m:sub>
                            <m:r>
                              <a:rPr lang="en-US" altLang="ja-JP" b="1" i="1" smtClean="0">
                                <a:latin typeface="Cambria Math" panose="02040503050406030204" pitchFamily="18" charset="0"/>
                              </a:rPr>
                              <m:t>𝟏</m:t>
                            </m:r>
                          </m:sub>
                        </m:sSub>
                      </m:num>
                      <m:den>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1" i="1" smtClean="0">
                                <a:latin typeface="Cambria Math" panose="02040503050406030204" pitchFamily="18" charset="0"/>
                              </a:rPr>
                              <m:t>𝟏</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𝒃</m:t>
                            </m:r>
                          </m:e>
                          <m:sub>
                            <m:r>
                              <a:rPr lang="en-US" altLang="ja-JP" b="1" i="1" smtClean="0">
                                <a:latin typeface="Cambria Math" panose="02040503050406030204" pitchFamily="18" charset="0"/>
                              </a:rPr>
                              <m:t>𝟏</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𝒄</m:t>
                            </m:r>
                          </m:e>
                          <m:sub>
                            <m:r>
                              <a:rPr lang="en-US" altLang="ja-JP" b="1" i="1" smtClean="0">
                                <a:latin typeface="Cambria Math" panose="02040503050406030204" pitchFamily="18" charset="0"/>
                              </a:rPr>
                              <m:t>𝟏</m:t>
                            </m:r>
                          </m:sub>
                        </m:sSub>
                      </m:den>
                    </m:f>
                    <m:r>
                      <a:rPr lang="en-US" altLang="ja-JP" b="1" i="1" smtClean="0">
                        <a:latin typeface="Cambria Math" panose="02040503050406030204" pitchFamily="18" charset="0"/>
                      </a:rPr>
                      <m:t>|</m:t>
                    </m:r>
                    <m:r>
                      <a:rPr lang="en-US" altLang="ja-JP" b="1" i="1" smtClean="0">
                        <a:latin typeface="Cambria Math" panose="02040503050406030204" pitchFamily="18" charset="0"/>
                      </a:rPr>
                      <m:t>𝑻</m:t>
                    </m:r>
                    <m:r>
                      <a:rPr lang="en-US" altLang="ja-JP" b="1" i="1" smtClean="0">
                        <a:latin typeface="Cambria Math" panose="02040503050406030204" pitchFamily="18" charset="0"/>
                        <a:ea typeface="Cambria Math" panose="02040503050406030204" pitchFamily="18" charset="0"/>
                      </a:rPr>
                      <m:t>=</m:t>
                    </m:r>
                    <m:sSub>
                      <m:sSubPr>
                        <m:ctrlPr>
                          <a:rPr lang="en-US" altLang="ja-JP" b="1"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𝒕</m:t>
                        </m:r>
                      </m:e>
                      <m:sub>
                        <m:r>
                          <a:rPr lang="en-US" altLang="ja-JP" b="1" i="1" smtClean="0">
                            <a:latin typeface="Cambria Math" panose="02040503050406030204" pitchFamily="18" charset="0"/>
                            <a:ea typeface="Cambria Math" panose="02040503050406030204" pitchFamily="18" charset="0"/>
                          </a:rPr>
                          <m:t>𝟏</m:t>
                        </m:r>
                      </m:sub>
                    </m:sSub>
                  </m:oMath>
                </a14:m>
                <a:r>
                  <a:rPr lang="ja-JP" altLang="en-US" b="1" dirty="0"/>
                  <a:t>）</a:t>
                </a:r>
                <a:endParaRPr lang="en-US" b="1" dirty="0"/>
              </a:p>
              <a:p>
                <a:pPr lvl="1"/>
                <a:r>
                  <a:rPr lang="en-US" dirty="0"/>
                  <a:t>Prevalence odds : </a:t>
                </a:r>
                <a:r>
                  <a:rPr lang="ja-JP" altLang="en-US" dirty="0"/>
                  <a:t>一時点において疾病を有しない者の数</a:t>
                </a:r>
                <a:r>
                  <a:rPr lang="en-US" dirty="0"/>
                  <a:t>the number of </a:t>
                </a:r>
                <a:r>
                  <a:rPr lang="en-US" b="1" dirty="0"/>
                  <a:t>people without the disease of interest</a:t>
                </a:r>
                <a:r>
                  <a:rPr lang="ja-JP" altLang="en-US" b="1" dirty="0"/>
                  <a:t>（</a:t>
                </a:r>
                <a14:m>
                  <m:oMath xmlns:m="http://schemas.openxmlformats.org/officeDocument/2006/math">
                    <m:f>
                      <m:fPr>
                        <m:ctrlPr>
                          <a:rPr lang="en-US" altLang="ja-JP" b="1" i="1" smtClean="0">
                            <a:latin typeface="Cambria Math" panose="02040503050406030204" pitchFamily="18" charset="0"/>
                          </a:rPr>
                        </m:ctrlPr>
                      </m:fPr>
                      <m:num>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1" i="1" smtClean="0">
                                <a:latin typeface="Cambria Math" panose="02040503050406030204" pitchFamily="18" charset="0"/>
                              </a:rPr>
                              <m:t>𝟏</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𝒃</m:t>
                            </m:r>
                          </m:e>
                          <m:sub>
                            <m:r>
                              <a:rPr lang="en-US" altLang="ja-JP" b="1" i="1" smtClean="0">
                                <a:latin typeface="Cambria Math" panose="02040503050406030204" pitchFamily="18" charset="0"/>
                              </a:rPr>
                              <m:t>𝟏</m:t>
                            </m:r>
                          </m:sub>
                        </m:sSub>
                      </m:num>
                      <m:den>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𝒄</m:t>
                            </m:r>
                          </m:e>
                          <m:sub>
                            <m:r>
                              <a:rPr lang="en-US" altLang="ja-JP" b="1" i="1" smtClean="0">
                                <a:latin typeface="Cambria Math" panose="02040503050406030204" pitchFamily="18" charset="0"/>
                              </a:rPr>
                              <m:t>𝟏</m:t>
                            </m:r>
                          </m:sub>
                        </m:sSub>
                      </m:den>
                    </m:f>
                  </m:oMath>
                </a14:m>
                <a:r>
                  <a:rPr lang="en-US" altLang="ja-JP" b="1" dirty="0"/>
                  <a:t> </a:t>
                </a:r>
                <a14:m>
                  <m:oMath xmlns:m="http://schemas.openxmlformats.org/officeDocument/2006/math">
                    <m:r>
                      <a:rPr lang="en-US" altLang="ja-JP" b="1" i="1" smtClean="0">
                        <a:latin typeface="Cambria Math" panose="02040503050406030204" pitchFamily="18" charset="0"/>
                      </a:rPr>
                      <m:t>|</m:t>
                    </m:r>
                    <m:r>
                      <a:rPr lang="en-US" altLang="ja-JP" b="1" i="1" smtClean="0">
                        <a:latin typeface="Cambria Math" panose="02040503050406030204" pitchFamily="18" charset="0"/>
                      </a:rPr>
                      <m:t>𝑻</m:t>
                    </m:r>
                    <m:r>
                      <a:rPr lang="en-US" altLang="ja-JP" b="1" i="1" smtClean="0">
                        <a:latin typeface="Cambria Math" panose="02040503050406030204" pitchFamily="18" charset="0"/>
                        <a:ea typeface="Cambria Math" panose="02040503050406030204" pitchFamily="18" charset="0"/>
                      </a:rPr>
                      <m:t>=</m:t>
                    </m:r>
                    <m:sSub>
                      <m:sSubPr>
                        <m:ctrlPr>
                          <a:rPr lang="en-US" altLang="ja-JP" b="1"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𝒕</m:t>
                        </m:r>
                      </m:e>
                      <m:sub>
                        <m:r>
                          <a:rPr lang="en-US" altLang="ja-JP" b="1" i="1" smtClean="0">
                            <a:latin typeface="Cambria Math" panose="02040503050406030204" pitchFamily="18" charset="0"/>
                            <a:ea typeface="Cambria Math" panose="02040503050406030204" pitchFamily="18" charset="0"/>
                          </a:rPr>
                          <m:t>𝟏</m:t>
                        </m:r>
                      </m:sub>
                    </m:sSub>
                  </m:oMath>
                </a14:m>
                <a:r>
                  <a:rPr lang="ja-JP" altLang="en-US" b="1" dirty="0"/>
                  <a:t>）</a:t>
                </a:r>
                <a:endParaRPr lang="en-US" b="1" dirty="0"/>
              </a:p>
              <a:p>
                <a:pPr lvl="1"/>
                <a:r>
                  <a:rPr lang="en-US" dirty="0"/>
                  <a:t>Period prevalence : </a:t>
                </a:r>
                <a:r>
                  <a:rPr lang="ja-JP" altLang="en-US" dirty="0"/>
                  <a:t>ある期間における集団の調査対象全員の数</a:t>
                </a:r>
                <a:r>
                  <a:rPr lang="en-US" dirty="0"/>
                  <a:t>total number of persons studies </a:t>
                </a:r>
                <a:r>
                  <a:rPr lang="en-US" b="1" dirty="0"/>
                  <a:t>within a given period </a:t>
                </a:r>
                <a:r>
                  <a:rPr lang="ja-JP" altLang="en-US" b="1" dirty="0"/>
                  <a:t>（</a:t>
                </a:r>
                <a14:m>
                  <m:oMath xmlns:m="http://schemas.openxmlformats.org/officeDocument/2006/math">
                    <m:f>
                      <m:fPr>
                        <m:ctrlPr>
                          <a:rPr lang="en-US" altLang="ja-JP" b="1" i="1" smtClean="0">
                            <a:latin typeface="Cambria Math" panose="02040503050406030204" pitchFamily="18" charset="0"/>
                          </a:rPr>
                        </m:ctrlPr>
                      </m:fPr>
                      <m:num>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1" i="1" smtClean="0">
                                <a:latin typeface="Cambria Math" panose="02040503050406030204" pitchFamily="18" charset="0"/>
                              </a:rPr>
                              <m:t>𝟎</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𝒃</m:t>
                            </m:r>
                          </m:e>
                          <m:sub>
                            <m:r>
                              <a:rPr lang="en-US" altLang="ja-JP" b="1" i="1" smtClean="0">
                                <a:latin typeface="Cambria Math" panose="02040503050406030204" pitchFamily="18" charset="0"/>
                              </a:rPr>
                              <m:t>𝟐</m:t>
                            </m:r>
                          </m:sub>
                        </m:sSub>
                      </m:num>
                      <m:den>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𝒂</m:t>
                            </m:r>
                          </m:e>
                          <m:sub>
                            <m:r>
                              <a:rPr lang="en-US" altLang="ja-JP" b="1" i="1" smtClean="0">
                                <a:latin typeface="Cambria Math" panose="02040503050406030204" pitchFamily="18" charset="0"/>
                              </a:rPr>
                              <m:t>𝟎</m:t>
                            </m:r>
                          </m:sub>
                        </m:sSub>
                        <m:r>
                          <a:rPr lang="en-US" altLang="ja-JP" b="1" i="1" smtClean="0">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𝒄</m:t>
                            </m:r>
                          </m:e>
                          <m:sub>
                            <m:r>
                              <a:rPr lang="en-US" altLang="ja-JP" b="1" i="1" smtClean="0">
                                <a:latin typeface="Cambria Math" panose="02040503050406030204" pitchFamily="18" charset="0"/>
                              </a:rPr>
                              <m:t>𝟎</m:t>
                            </m:r>
                          </m:sub>
                        </m:sSub>
                      </m:den>
                    </m:f>
                    <m:r>
                      <a:rPr lang="en-US" altLang="ja-JP" b="1" i="1" smtClean="0">
                        <a:latin typeface="Cambria Math" panose="02040503050406030204" pitchFamily="18" charset="0"/>
                      </a:rPr>
                      <m:t>|</m:t>
                    </m:r>
                    <m:r>
                      <a:rPr lang="en-US" altLang="ja-JP" b="1" i="1" smtClean="0">
                        <a:latin typeface="Cambria Math" panose="02040503050406030204" pitchFamily="18" charset="0"/>
                      </a:rPr>
                      <m:t>𝑻</m:t>
                    </m:r>
                    <m:r>
                      <a:rPr lang="en-US" altLang="ja-JP" b="1" i="1" smtClean="0">
                        <a:latin typeface="Cambria Math" panose="02040503050406030204" pitchFamily="18" charset="0"/>
                        <a:ea typeface="Cambria Math" panose="02040503050406030204" pitchFamily="18" charset="0"/>
                      </a:rPr>
                      <m:t>=</m:t>
                    </m:r>
                    <m:sSub>
                      <m:sSubPr>
                        <m:ctrlPr>
                          <a:rPr lang="en-US" altLang="ja-JP" b="1"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𝒕</m:t>
                        </m:r>
                      </m:e>
                      <m:sub>
                        <m:r>
                          <a:rPr lang="en-US" altLang="ja-JP" b="1" i="1" smtClean="0">
                            <a:latin typeface="Cambria Math" panose="02040503050406030204" pitchFamily="18" charset="0"/>
                            <a:ea typeface="Cambria Math" panose="02040503050406030204" pitchFamily="18" charset="0"/>
                          </a:rPr>
                          <m:t>𝟎</m:t>
                        </m:r>
                      </m:sub>
                    </m:sSub>
                    <m:r>
                      <a:rPr lang="en-US" altLang="ja-JP" b="1" i="1" smtClean="0">
                        <a:latin typeface="Cambria Math" panose="02040503050406030204" pitchFamily="18" charset="0"/>
                        <a:ea typeface="Cambria Math" panose="02040503050406030204" pitchFamily="18" charset="0"/>
                      </a:rPr>
                      <m:t>~</m:t>
                    </m:r>
                    <m:sSub>
                      <m:sSubPr>
                        <m:ctrlPr>
                          <a:rPr lang="en-US" altLang="ja-JP" b="1"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𝒕</m:t>
                        </m:r>
                      </m:e>
                      <m:sub>
                        <m:r>
                          <a:rPr lang="en-US" altLang="ja-JP" b="1" i="1" smtClean="0">
                            <a:latin typeface="Cambria Math" panose="02040503050406030204" pitchFamily="18" charset="0"/>
                            <a:ea typeface="Cambria Math" panose="02040503050406030204" pitchFamily="18" charset="0"/>
                          </a:rPr>
                          <m:t>𝟐</m:t>
                        </m:r>
                      </m:sub>
                    </m:sSub>
                  </m:oMath>
                </a14:m>
                <a:r>
                  <a:rPr lang="ja-JP" altLang="en-US" b="1" dirty="0"/>
                  <a:t>）</a:t>
                </a:r>
                <a:endParaRPr lang="en-US" altLang="ja-JP" b="1" dirty="0"/>
              </a:p>
              <a:p>
                <a:endParaRPr lang="en-US" b="1" dirty="0"/>
              </a:p>
              <a:p>
                <a:endParaRPr lang="en-US" b="1" dirty="0"/>
              </a:p>
              <a:p>
                <a:pPr lvl="1"/>
                <a:endParaRPr lang="en-US" b="1" dirty="0"/>
              </a:p>
            </p:txBody>
          </p:sp>
        </mc:Choice>
        <mc:Fallback>
          <p:sp>
            <p:nvSpPr>
              <p:cNvPr id="3" name="Content Placeholder 2">
                <a:extLst>
                  <a:ext uri="{FF2B5EF4-FFF2-40B4-BE49-F238E27FC236}">
                    <a16:creationId xmlns:a16="http://schemas.microsoft.com/office/drawing/2014/main" id="{DFC579EE-5AAC-4C2B-9B3F-C4522DC40D0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205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2D860BA-93A8-445F-B66A-622542BEDC30}"/>
              </a:ext>
            </a:extLst>
          </p:cNvPr>
          <p:cNvPicPr>
            <a:picLocks noChangeAspect="1"/>
          </p:cNvPicPr>
          <p:nvPr/>
        </p:nvPicPr>
        <p:blipFill>
          <a:blip r:embed="rId3"/>
          <a:stretch>
            <a:fillRect/>
          </a:stretch>
        </p:blipFill>
        <p:spPr>
          <a:xfrm>
            <a:off x="8677493" y="0"/>
            <a:ext cx="3514507" cy="2634916"/>
          </a:xfrm>
          <a:prstGeom prst="rect">
            <a:avLst/>
          </a:prstGeom>
        </p:spPr>
      </p:pic>
    </p:spTree>
    <p:extLst>
      <p:ext uri="{BB962C8B-B14F-4D97-AF65-F5344CB8AC3E}">
        <p14:creationId xmlns:p14="http://schemas.microsoft.com/office/powerpoint/2010/main" val="429076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ACFB-0D11-44B3-B846-43A6FE61DBC5}"/>
              </a:ext>
            </a:extLst>
          </p:cNvPr>
          <p:cNvSpPr>
            <a:spLocks noGrp="1"/>
          </p:cNvSpPr>
          <p:nvPr>
            <p:ph type="title"/>
          </p:nvPr>
        </p:nvSpPr>
        <p:spPr/>
        <p:txBody>
          <a:bodyPr/>
          <a:lstStyle/>
          <a:p>
            <a:r>
              <a:rPr lang="en-US" dirty="0"/>
              <a:t>Incidence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F10860-9F02-462C-9668-020B026D4307}"/>
                  </a:ext>
                </a:extLst>
              </p:cNvPr>
              <p:cNvSpPr>
                <a:spLocks noGrp="1"/>
              </p:cNvSpPr>
              <p:nvPr>
                <p:ph idx="1"/>
              </p:nvPr>
            </p:nvSpPr>
            <p:spPr>
              <a:xfrm>
                <a:off x="838200" y="1610166"/>
                <a:ext cx="10504923" cy="5154044"/>
              </a:xfrm>
            </p:spPr>
            <p:txBody>
              <a:bodyPr>
                <a:normAutofit fontScale="77500" lnSpcReduction="20000"/>
              </a:bodyPr>
              <a:lstStyle/>
              <a:p>
                <a14:m>
                  <m:oMath xmlns:m="http://schemas.openxmlformats.org/officeDocument/2006/math">
                    <m:r>
                      <a:rPr lang="en-US" b="0" i="1" smtClean="0">
                        <a:latin typeface="Cambria Math" panose="02040503050406030204" pitchFamily="18" charset="0"/>
                      </a:rPr>
                      <m:t>𝐶𝑢𝑚𝑢𝑙𝑎𝑡𝑖𝑣𝑒</m:t>
                    </m:r>
                    <m:r>
                      <a:rPr lang="en-US" b="0" i="1" smtClean="0">
                        <a:latin typeface="Cambria Math" panose="02040503050406030204" pitchFamily="18" charset="0"/>
                      </a:rPr>
                      <m:t> </m:t>
                    </m:r>
                    <m:r>
                      <a:rPr lang="en-US" b="0" i="1" smtClean="0">
                        <a:latin typeface="Cambria Math" panose="02040503050406030204" pitchFamily="18" charset="0"/>
                      </a:rPr>
                      <m:t>𝑖𝑛𝑐𝑖𝑑𝑒𝑛𝑐𝑒</m:t>
                    </m:r>
                    <m:r>
                      <a:rPr lang="ja-JP" altLang="en-US" i="1">
                        <a:latin typeface="Cambria Math" panose="02040503050406030204" pitchFamily="18" charset="0"/>
                      </a:rPr>
                      <m:t>累積罹患率</m:t>
                    </m:r>
                    <m:r>
                      <a:rPr lang="en-US" b="0" i="1" smtClean="0">
                        <a:latin typeface="Cambria Math" panose="02040503050406030204" pitchFamily="18" charset="0"/>
                      </a:rPr>
                      <m:t> </m:t>
                    </m:r>
                    <m:r>
                      <a:rPr lang="en-US" b="1" i="1" smtClean="0">
                        <a:latin typeface="Cambria Math" panose="02040503050406030204" pitchFamily="18" charset="0"/>
                      </a:rPr>
                      <m:t>(</m:t>
                    </m:r>
                    <m:r>
                      <a:rPr lang="en-US" b="1" i="1" smtClean="0">
                        <a:latin typeface="Cambria Math" panose="02040503050406030204" pitchFamily="18" charset="0"/>
                      </a:rPr>
                      <m:t>𝒊𝒏𝒄𝒊𝒅𝒆𝒏𝒄𝒆</m:t>
                    </m:r>
                    <m:r>
                      <a:rPr lang="en-US" b="1" i="1" smtClean="0">
                        <a:latin typeface="Cambria Math" panose="02040503050406030204" pitchFamily="18" charset="0"/>
                      </a:rPr>
                      <m:t> </m:t>
                    </m:r>
                    <m:r>
                      <a:rPr lang="en-US" b="1" i="1" smtClean="0">
                        <a:latin typeface="Cambria Math" panose="02040503050406030204" pitchFamily="18" charset="0"/>
                      </a:rPr>
                      <m:t>𝒓𝒊𝒔𝒌</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𝑇h𝑒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𝑛𝑢𝑚𝑏𝑒𝑟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𝑛𝑒𝑤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𝑖𝑛𝑐𝑖𝑑𝑒𝑛𝑡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𝑐𝑎𝑠𝑒𝑠</m:t>
                        </m:r>
                      </m:num>
                      <m:den>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𝑖𝑛𝑖𝑡𝑖𝑎𝑙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𝑝𝑜𝑝𝑢𝑙𝑎𝑡𝑖𝑜𝑛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𝑟𝑖𝑠𝑘</m:t>
                        </m:r>
                      </m:den>
                    </m:f>
                    <m:r>
                      <m:rPr>
                        <m:nor/>
                      </m:rPr>
                      <a:rPr lang="ja-JP" altLang="en-US" b="1" dirty="0" smtClean="0"/>
                      <m:t>（</m:t>
                    </m:r>
                    <m:f>
                      <m:fPr>
                        <m:ctrlPr>
                          <a:rPr lang="en-US" altLang="ja-JP" b="1" i="1" smtClean="0">
                            <a:latin typeface="Cambria Math" panose="02040503050406030204" pitchFamily="18" charset="0"/>
                          </a:rPr>
                        </m:ctrlPr>
                      </m:fPr>
                      <m:num>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𝒃</m:t>
                            </m:r>
                          </m:e>
                          <m:sub>
                            <m:r>
                              <a:rPr lang="en-US" altLang="ja-JP" b="1" i="1" smtClean="0">
                                <a:latin typeface="Cambria Math" panose="02040503050406030204" pitchFamily="18" charset="0"/>
                              </a:rPr>
                              <m:t>𝟐</m:t>
                            </m:r>
                          </m:sub>
                        </m:sSub>
                      </m:num>
                      <m:den>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𝒄</m:t>
                            </m:r>
                          </m:e>
                          <m:sub>
                            <m:r>
                              <a:rPr lang="en-US" altLang="ja-JP" b="1" i="1" smtClean="0">
                                <a:latin typeface="Cambria Math" panose="02040503050406030204" pitchFamily="18" charset="0"/>
                              </a:rPr>
                              <m:t>𝟎</m:t>
                            </m:r>
                          </m:sub>
                        </m:sSub>
                      </m:den>
                    </m:f>
                    <m:r>
                      <a:rPr lang="en-US" altLang="ja-JP" b="1" i="1" smtClean="0">
                        <a:latin typeface="Cambria Math" panose="02040503050406030204" pitchFamily="18" charset="0"/>
                      </a:rPr>
                      <m:t>|</m:t>
                    </m:r>
                    <m:r>
                      <a:rPr lang="en-US" altLang="ja-JP" b="1" i="1" smtClean="0">
                        <a:latin typeface="Cambria Math" panose="02040503050406030204" pitchFamily="18" charset="0"/>
                      </a:rPr>
                      <m:t>𝑻</m:t>
                    </m:r>
                    <m:r>
                      <a:rPr lang="en-US" altLang="ja-JP" b="1" i="1" smtClean="0">
                        <a:latin typeface="Cambria Math" panose="02040503050406030204" pitchFamily="18" charset="0"/>
                        <a:ea typeface="Cambria Math" panose="02040503050406030204" pitchFamily="18" charset="0"/>
                      </a:rPr>
                      <m:t>=</m:t>
                    </m:r>
                    <m:sSub>
                      <m:sSubPr>
                        <m:ctrlPr>
                          <a:rPr lang="en-US" altLang="ja-JP" b="1"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𝒕</m:t>
                        </m:r>
                      </m:e>
                      <m:sub>
                        <m:r>
                          <a:rPr lang="en-US" altLang="ja-JP" b="1" i="1" smtClean="0">
                            <a:latin typeface="Cambria Math" panose="02040503050406030204" pitchFamily="18" charset="0"/>
                            <a:ea typeface="Cambria Math" panose="02040503050406030204" pitchFamily="18" charset="0"/>
                          </a:rPr>
                          <m:t>𝟎</m:t>
                        </m:r>
                      </m:sub>
                    </m:sSub>
                    <m:r>
                      <a:rPr lang="en-US" altLang="ja-JP" b="1" i="1" smtClean="0">
                        <a:latin typeface="Cambria Math" panose="02040503050406030204" pitchFamily="18" charset="0"/>
                        <a:ea typeface="Cambria Math" panose="02040503050406030204" pitchFamily="18" charset="0"/>
                      </a:rPr>
                      <m:t>~</m:t>
                    </m:r>
                    <m:sSub>
                      <m:sSubPr>
                        <m:ctrlPr>
                          <a:rPr lang="en-US" altLang="ja-JP" b="1"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𝒕</m:t>
                        </m:r>
                      </m:e>
                      <m:sub>
                        <m:r>
                          <a:rPr lang="en-US" altLang="ja-JP" b="1" i="1" smtClean="0">
                            <a:latin typeface="Cambria Math" panose="02040503050406030204" pitchFamily="18" charset="0"/>
                            <a:ea typeface="Cambria Math" panose="02040503050406030204" pitchFamily="18" charset="0"/>
                          </a:rPr>
                          <m:t>𝟐</m:t>
                        </m:r>
                      </m:sub>
                    </m:sSub>
                    <m:r>
                      <m:rPr>
                        <m:nor/>
                      </m:rPr>
                      <a:rPr lang="ja-JP" altLang="en-US" b="1" dirty="0"/>
                      <m:t>）</m:t>
                    </m:r>
                  </m:oMath>
                </a14:m>
                <a:endParaRPr lang="en-US" altLang="ja-JP" b="1" dirty="0"/>
              </a:p>
              <a:p>
                <a:pPr lvl="1"/>
                <a:r>
                  <a:rPr lang="ja-JP" altLang="en-US" dirty="0"/>
                  <a:t>罹患者の予後を示すのに適している（例：</a:t>
                </a:r>
                <a:r>
                  <a:rPr lang="en-US" altLang="ja-JP" dirty="0"/>
                  <a:t>5</a:t>
                </a:r>
                <a:r>
                  <a:rPr lang="ja-JP" altLang="en-US" dirty="0"/>
                  <a:t>年生存率は</a:t>
                </a:r>
                <a:r>
                  <a:rPr lang="en-US" altLang="ja-JP" dirty="0"/>
                  <a:t>50</a:t>
                </a:r>
                <a:r>
                  <a:rPr lang="ja-JP" altLang="en-US" dirty="0"/>
                  <a:t>％である）</a:t>
                </a:r>
                <a:endParaRPr lang="en-US" dirty="0"/>
              </a:p>
              <a:p>
                <a14:m>
                  <m:oMath xmlns:m="http://schemas.openxmlformats.org/officeDocument/2006/math">
                    <m:r>
                      <a:rPr lang="en-US" b="1" i="1" smtClean="0">
                        <a:latin typeface="Cambria Math" panose="02040503050406030204" pitchFamily="18" charset="0"/>
                      </a:rPr>
                      <m:t>𝑰𝒏𝒄𝒊𝒅𝒆𝒏𝒄𝒆</m:t>
                    </m:r>
                    <m:r>
                      <a:rPr lang="en-US" b="1" i="1" smtClean="0">
                        <a:latin typeface="Cambria Math" panose="02040503050406030204" pitchFamily="18" charset="0"/>
                      </a:rPr>
                      <m:t> </m:t>
                    </m:r>
                    <m:r>
                      <a:rPr lang="en-US" b="1" i="1" smtClean="0">
                        <a:latin typeface="Cambria Math" panose="02040503050406030204" pitchFamily="18" charset="0"/>
                      </a:rPr>
                      <m:t>𝒓𝒂𝒕𝒆</m:t>
                    </m:r>
                    <m:r>
                      <a:rPr lang="en-US" b="1"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𝑖𝑛𝑐𝑖𝑑𝑒𝑛𝑐𝑒</m:t>
                        </m:r>
                        <m:r>
                          <a:rPr lang="en-US" b="0" i="1" smtClean="0">
                            <a:latin typeface="Cambria Math" panose="02040503050406030204" pitchFamily="18" charset="0"/>
                          </a:rPr>
                          <m:t> </m:t>
                        </m:r>
                        <m:r>
                          <a:rPr lang="en-US" b="0" i="1" smtClean="0">
                            <a:latin typeface="Cambria Math" panose="02040503050406030204" pitchFamily="18" charset="0"/>
                          </a:rPr>
                          <m:t>𝑑𝑒𝑛𝑠𝑖𝑡𝑦</m:t>
                        </m:r>
                        <m:r>
                          <a:rPr lang="en-US" b="0" i="1" smtClean="0">
                            <a:latin typeface="Cambria Math" panose="02040503050406030204" pitchFamily="18" charset="0"/>
                          </a:rPr>
                          <m:t>/</m:t>
                        </m:r>
                        <m:r>
                          <a:rPr lang="en-US" b="0" i="1" smtClean="0">
                            <a:latin typeface="Cambria Math" panose="02040503050406030204" pitchFamily="18" charset="0"/>
                          </a:rPr>
                          <m:t>𝑓𝑜𝑟𝑐𝑒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𝑚𝑜𝑟𝑏𝑖𝑑𝑖𝑡𝑦</m:t>
                        </m:r>
                        <m:d>
                          <m:dPr>
                            <m:ctrlPr>
                              <a:rPr lang="en-US" b="0" i="1" smtClean="0">
                                <a:latin typeface="Cambria Math" panose="02040503050406030204" pitchFamily="18" charset="0"/>
                              </a:rPr>
                            </m:ctrlPr>
                          </m:dPr>
                          <m:e>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𝑚𝑜𝑟𝑡𝑎𝑙𝑖𝑡𝑦</m:t>
                            </m:r>
                          </m:e>
                        </m:d>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𝑇h𝑒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𝑛𝑢𝑚𝑏𝑒𝑟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𝑛𝑒𝑤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𝑖𝑛𝑐𝑖𝑑𝑒𝑛𝑡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𝑐𝑎𝑠𝑒𝑠</m:t>
                        </m:r>
                      </m:num>
                      <m:den>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𝑝𝑜𝑝𝑢𝑙𝑎𝑡𝑖𝑜𝑛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𝑡𝑖𝑚𝑒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𝑟𝑖𝑠𝑘</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𝑑𝑢𝑟𝑖𝑛𝑔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𝑜𝑏𝑠𝑒𝑟𝑣𝑎𝑡𝑖𝑜𝑛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𝑝𝑒𝑟𝑖𝑜𝑑</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solidFill>
                                  <a:srgbClr val="FF0000"/>
                                </a:solidFill>
                                <a:latin typeface="Cambria Math" panose="02040503050406030204" pitchFamily="18" charset="0"/>
                                <a:ea typeface="Cambria Math" panose="02040503050406030204" pitchFamily="18" charset="0"/>
                              </a:rPr>
                              <m:t>𝑝𝑒𝑟𝑠𝑜𝑛</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𝑡𝑖𝑚𝑒</m:t>
                            </m:r>
                          </m:e>
                        </m:d>
                      </m:den>
                    </m:f>
                  </m:oMath>
                </a14:m>
                <a:endParaRPr lang="en-US" b="0" dirty="0">
                  <a:ea typeface="Cambria Math" panose="02040503050406030204" pitchFamily="18" charset="0"/>
                </a:endParaRPr>
              </a:p>
              <a:p>
                <a:pPr lvl="1"/>
                <a:r>
                  <a:rPr lang="ja-JP" altLang="en-US" dirty="0"/>
                  <a:t>集団内の特徴（ここでは疾患を有する者の数）が変化する</a:t>
                </a:r>
                <a:r>
                  <a:rPr lang="ja-JP" altLang="en-US" dirty="0">
                    <a:solidFill>
                      <a:srgbClr val="FF0000"/>
                    </a:solidFill>
                  </a:rPr>
                  <a:t>速度</a:t>
                </a:r>
                <a:r>
                  <a:rPr lang="ja-JP" altLang="en-US" dirty="0"/>
                  <a:t>を反映</a:t>
                </a:r>
                <a:endParaRPr lang="en-US" altLang="ja-JP" dirty="0"/>
              </a:p>
              <a:p>
                <a:pPr lvl="1"/>
                <a:r>
                  <a:rPr lang="ja-JP" altLang="en-US" dirty="0"/>
                  <a:t>分母となる集団の数が変化する場合にも適している</a:t>
                </a:r>
                <a:endParaRPr lang="en-US" altLang="ja-JP" dirty="0"/>
              </a:p>
              <a:p>
                <a:pPr lvl="1"/>
                <a:r>
                  <a:rPr lang="ja-JP" altLang="en-US" dirty="0"/>
                  <a:t>また、病因</a:t>
                </a:r>
                <a:r>
                  <a:rPr lang="en-US" altLang="ja-JP" dirty="0" err="1"/>
                  <a:t>aetiology</a:t>
                </a:r>
                <a:r>
                  <a:rPr lang="ja-JP" altLang="en-US" dirty="0"/>
                  <a:t>を示したり、特に潜伏期間</a:t>
                </a:r>
                <a:r>
                  <a:rPr lang="en-US" altLang="ja-JP" dirty="0"/>
                  <a:t>incubation period</a:t>
                </a:r>
                <a:r>
                  <a:rPr lang="ja-JP" altLang="en-US" dirty="0"/>
                  <a:t>よりも観察期間</a:t>
                </a:r>
                <a:r>
                  <a:rPr lang="en-US" altLang="ja-JP" dirty="0"/>
                  <a:t>observation period</a:t>
                </a:r>
                <a:r>
                  <a:rPr lang="ja-JP" altLang="en-US" dirty="0"/>
                  <a:t>が短いような慢性疾患に適している</a:t>
                </a:r>
                <a:endParaRPr lang="en-US" altLang="ja-JP" dirty="0"/>
              </a:p>
              <a:p>
                <a14:m>
                  <m:oMath xmlns:m="http://schemas.openxmlformats.org/officeDocument/2006/math">
                    <m:r>
                      <a:rPr lang="en-US" altLang="ja-JP" b="0" i="1" smtClean="0">
                        <a:latin typeface="Cambria Math" panose="02040503050406030204" pitchFamily="18" charset="0"/>
                      </a:rPr>
                      <m:t>𝐼𝑛𝑐𝑖𝑑𝑒𝑛𝑐𝑒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𝑜𝑑𝑑𝑠</m:t>
                    </m:r>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𝑇h𝑒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𝑛𝑢𝑚𝑏𝑒𝑟</m:t>
                        </m:r>
                        <m:r>
                          <a:rPr lang="en-US" altLang="ja-JP" b="0" i="1" smtClean="0">
                            <a:latin typeface="Cambria Math" panose="02040503050406030204" pitchFamily="18" charset="0"/>
                          </a:rPr>
                          <m:t> </m:t>
                        </m:r>
                        <m:r>
                          <a:rPr lang="en-US" altLang="ja-JP" b="0" i="1" smtClean="0">
                            <a:latin typeface="Cambria Math" panose="02040503050406030204" pitchFamily="18" charset="0"/>
                          </a:rPr>
                          <m:t>𝑜𝑓</m:t>
                        </m:r>
                        <m:r>
                          <a:rPr lang="en-US" altLang="ja-JP" b="0" i="1" smtClean="0">
                            <a:latin typeface="Cambria Math" panose="02040503050406030204" pitchFamily="18" charset="0"/>
                          </a:rPr>
                          <m:t> </m:t>
                        </m:r>
                        <m:r>
                          <a:rPr lang="en-US" altLang="ja-JP" b="0" i="1" smtClean="0">
                            <a:latin typeface="Cambria Math" panose="02040503050406030204" pitchFamily="18" charset="0"/>
                          </a:rPr>
                          <m:t>𝑐𝑎𝑠𝑒𝑠</m:t>
                        </m:r>
                      </m:num>
                      <m:den>
                        <m:r>
                          <a:rPr lang="en-US" altLang="ja-JP" b="0" i="1" smtClean="0">
                            <a:latin typeface="Cambria Math" panose="02040503050406030204" pitchFamily="18" charset="0"/>
                          </a:rPr>
                          <m:t>𝑇h𝑒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𝑛𝑢𝑚𝑏𝑒𝑟</m:t>
                        </m:r>
                        <m:r>
                          <a:rPr lang="en-US" altLang="ja-JP" b="0" i="1" smtClean="0">
                            <a:latin typeface="Cambria Math" panose="02040503050406030204" pitchFamily="18" charset="0"/>
                          </a:rPr>
                          <m:t> </m:t>
                        </m:r>
                        <m:r>
                          <a:rPr lang="en-US" altLang="ja-JP" b="0" i="1" smtClean="0">
                            <a:latin typeface="Cambria Math" panose="02040503050406030204" pitchFamily="18" charset="0"/>
                          </a:rPr>
                          <m:t>𝑜𝑓</m:t>
                        </m:r>
                        <m:r>
                          <a:rPr lang="en-US" altLang="ja-JP" b="0" i="1" smtClean="0">
                            <a:latin typeface="Cambria Math" panose="02040503050406030204" pitchFamily="18" charset="0"/>
                          </a:rPr>
                          <m:t> </m:t>
                        </m:r>
                        <m:r>
                          <a:rPr lang="en-US" altLang="ja-JP" b="0" i="1" smtClean="0">
                            <a:latin typeface="Cambria Math" panose="02040503050406030204" pitchFamily="18" charset="0"/>
                          </a:rPr>
                          <m:t>𝑠𝑢𝑏𝑗𝑒𝑐𝑡𝑠</m:t>
                        </m:r>
                        <m:r>
                          <a:rPr lang="en-US" altLang="ja-JP" b="0" i="1" smtClean="0">
                            <a:latin typeface="Cambria Math" panose="02040503050406030204" pitchFamily="18" charset="0"/>
                          </a:rPr>
                          <m:t> </m:t>
                        </m:r>
                        <m:r>
                          <a:rPr lang="en-US" altLang="ja-JP" b="0" i="1" smtClean="0">
                            <a:latin typeface="Cambria Math" panose="02040503050406030204" pitchFamily="18" charset="0"/>
                          </a:rPr>
                          <m:t>𝑠𝑡𝑖𝑙𝑙</m:t>
                        </m:r>
                        <m:r>
                          <a:rPr lang="en-US" altLang="ja-JP" b="0" i="1" smtClean="0">
                            <a:latin typeface="Cambria Math" panose="02040503050406030204" pitchFamily="18" charset="0"/>
                          </a:rPr>
                          <m:t> </m:t>
                        </m:r>
                        <m:r>
                          <a:rPr lang="en-US" altLang="ja-JP" b="0" i="1" smtClean="0">
                            <a:latin typeface="Cambria Math" panose="02040503050406030204" pitchFamily="18" charset="0"/>
                          </a:rPr>
                          <m:t>𝑑𝑖𝑠𝑒𝑎𝑠𝑒</m:t>
                        </m:r>
                        <m:r>
                          <a:rPr lang="en-US" altLang="ja-JP" b="0" i="1" smtClean="0">
                            <a:latin typeface="Cambria Math" panose="02040503050406030204" pitchFamily="18" charset="0"/>
                          </a:rPr>
                          <m:t>−</m:t>
                        </m:r>
                        <m:r>
                          <a:rPr lang="en-US" altLang="ja-JP" b="0" i="1" smtClean="0">
                            <a:latin typeface="Cambria Math" panose="02040503050406030204" pitchFamily="18" charset="0"/>
                          </a:rPr>
                          <m:t>𝑓𝑟𝑒𝑒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𝑎𝑡</m:t>
                        </m:r>
                        <m:r>
                          <a:rPr lang="en-US" altLang="ja-JP" b="0" i="1" smtClean="0">
                            <a:latin typeface="Cambria Math" panose="02040503050406030204" pitchFamily="18" charset="0"/>
                          </a:rPr>
                          <m:t> </m:t>
                        </m:r>
                        <m:r>
                          <a:rPr lang="en-US" altLang="ja-JP" b="0" i="1" smtClean="0">
                            <a:latin typeface="Cambria Math" panose="02040503050406030204" pitchFamily="18" charset="0"/>
                          </a:rPr>
                          <m:t>𝑡h𝑒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𝑒𝑛𝑑</m:t>
                        </m:r>
                        <m:r>
                          <a:rPr lang="en-US" altLang="ja-JP" b="0" i="1" smtClean="0">
                            <a:latin typeface="Cambria Math" panose="02040503050406030204" pitchFamily="18" charset="0"/>
                          </a:rPr>
                          <m:t> </m:t>
                        </m:r>
                        <m:r>
                          <a:rPr lang="en-US" altLang="ja-JP" b="0" i="1" smtClean="0">
                            <a:latin typeface="Cambria Math" panose="02040503050406030204" pitchFamily="18" charset="0"/>
                          </a:rPr>
                          <m:t>𝑜𝑓</m:t>
                        </m:r>
                        <m:r>
                          <a:rPr lang="en-US" altLang="ja-JP" b="0" i="1" smtClean="0">
                            <a:latin typeface="Cambria Math" panose="02040503050406030204" pitchFamily="18" charset="0"/>
                          </a:rPr>
                          <m:t> </m:t>
                        </m:r>
                        <m:r>
                          <a:rPr lang="en-US" altLang="ja-JP" b="0" i="1" smtClean="0">
                            <a:latin typeface="Cambria Math" panose="02040503050406030204" pitchFamily="18" charset="0"/>
                          </a:rPr>
                          <m:t>𝑠𝑡𝑢𝑑𝑦</m:t>
                        </m:r>
                      </m:den>
                    </m:f>
                  </m:oMath>
                </a14:m>
                <a:r>
                  <a:rPr lang="en-US" altLang="ja-JP" b="0" i="1" dirty="0">
                    <a:latin typeface="Cambria Math" panose="02040503050406030204" pitchFamily="18" charset="0"/>
                  </a:rPr>
                  <a:t> </a:t>
                </a:r>
                <a14:m>
                  <m:oMath xmlns:m="http://schemas.openxmlformats.org/officeDocument/2006/math">
                    <m:r>
                      <m:rPr>
                        <m:nor/>
                      </m:rPr>
                      <a:rPr lang="ja-JP" altLang="en-US" b="1" dirty="0" smtClean="0"/>
                      <m:t>（</m:t>
                    </m:r>
                    <m:f>
                      <m:fPr>
                        <m:ctrlPr>
                          <a:rPr lang="en-US" altLang="ja-JP" b="1" i="1" smtClean="0">
                            <a:latin typeface="Cambria Math" panose="02040503050406030204" pitchFamily="18" charset="0"/>
                          </a:rPr>
                        </m:ctrlPr>
                      </m:fPr>
                      <m:num>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𝒃</m:t>
                            </m:r>
                          </m:e>
                          <m:sub>
                            <m:r>
                              <a:rPr lang="en-US" altLang="ja-JP" b="1" i="1" smtClean="0">
                                <a:latin typeface="Cambria Math" panose="02040503050406030204" pitchFamily="18" charset="0"/>
                              </a:rPr>
                              <m:t>𝟐</m:t>
                            </m:r>
                          </m:sub>
                        </m:sSub>
                      </m:num>
                      <m:den>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𝒄</m:t>
                            </m:r>
                          </m:e>
                          <m:sub>
                            <m:r>
                              <a:rPr lang="en-US" altLang="ja-JP" b="1" i="1" smtClean="0">
                                <a:latin typeface="Cambria Math" panose="02040503050406030204" pitchFamily="18" charset="0"/>
                              </a:rPr>
                              <m:t>𝟐</m:t>
                            </m:r>
                          </m:sub>
                        </m:sSub>
                      </m:den>
                    </m:f>
                    <m:r>
                      <a:rPr lang="en-US" altLang="ja-JP" b="1" i="1" smtClean="0">
                        <a:latin typeface="Cambria Math" panose="02040503050406030204" pitchFamily="18" charset="0"/>
                      </a:rPr>
                      <m:t>|</m:t>
                    </m:r>
                    <m:r>
                      <a:rPr lang="en-US" altLang="ja-JP" b="1" i="1" smtClean="0">
                        <a:latin typeface="Cambria Math" panose="02040503050406030204" pitchFamily="18" charset="0"/>
                      </a:rPr>
                      <m:t>𝑻</m:t>
                    </m:r>
                    <m:r>
                      <a:rPr lang="en-US" altLang="ja-JP" b="1" i="1" smtClean="0">
                        <a:latin typeface="Cambria Math" panose="02040503050406030204" pitchFamily="18" charset="0"/>
                        <a:ea typeface="Cambria Math" panose="02040503050406030204" pitchFamily="18" charset="0"/>
                      </a:rPr>
                      <m:t>=</m:t>
                    </m:r>
                    <m:sSub>
                      <m:sSubPr>
                        <m:ctrlPr>
                          <a:rPr lang="en-US" altLang="ja-JP" b="1"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𝒕</m:t>
                        </m:r>
                      </m:e>
                      <m:sub>
                        <m:r>
                          <a:rPr lang="en-US" altLang="ja-JP" b="1" i="1" smtClean="0">
                            <a:latin typeface="Cambria Math" panose="02040503050406030204" pitchFamily="18" charset="0"/>
                            <a:ea typeface="Cambria Math" panose="02040503050406030204" pitchFamily="18" charset="0"/>
                          </a:rPr>
                          <m:t>𝟎</m:t>
                        </m:r>
                      </m:sub>
                    </m:sSub>
                    <m:r>
                      <a:rPr lang="en-US" altLang="ja-JP" b="1" i="1" smtClean="0">
                        <a:latin typeface="Cambria Math" panose="02040503050406030204" pitchFamily="18" charset="0"/>
                        <a:ea typeface="Cambria Math" panose="02040503050406030204" pitchFamily="18" charset="0"/>
                      </a:rPr>
                      <m:t>~</m:t>
                    </m:r>
                    <m:sSub>
                      <m:sSubPr>
                        <m:ctrlPr>
                          <a:rPr lang="en-US" altLang="ja-JP" b="1"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𝒕</m:t>
                        </m:r>
                      </m:e>
                      <m:sub>
                        <m:r>
                          <a:rPr lang="en-US" altLang="ja-JP" b="1" i="1" smtClean="0">
                            <a:latin typeface="Cambria Math" panose="02040503050406030204" pitchFamily="18" charset="0"/>
                            <a:ea typeface="Cambria Math" panose="02040503050406030204" pitchFamily="18" charset="0"/>
                          </a:rPr>
                          <m:t>𝟐</m:t>
                        </m:r>
                      </m:sub>
                    </m:sSub>
                    <m:r>
                      <m:rPr>
                        <m:nor/>
                      </m:rPr>
                      <a:rPr lang="ja-JP" altLang="en-US" b="1" dirty="0"/>
                      <m:t>）</m:t>
                    </m:r>
                  </m:oMath>
                </a14:m>
                <a:endParaRPr lang="en-US" altLang="ja-JP" b="0" i="1" dirty="0">
                  <a:latin typeface="Cambria Math" panose="02040503050406030204" pitchFamily="18" charset="0"/>
                </a:endParaRPr>
              </a:p>
              <a:p>
                <a14:m>
                  <m:oMath xmlns:m="http://schemas.openxmlformats.org/officeDocument/2006/math">
                    <m:r>
                      <a:rPr lang="en-US" altLang="ja-JP" b="0" i="1" smtClean="0">
                        <a:latin typeface="Cambria Math" panose="02040503050406030204" pitchFamily="18" charset="0"/>
                      </a:rPr>
                      <m:t>𝐼𝑛𝑐𝑖𝑑𝑒𝑛𝑐𝑒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𝑟𝑎𝑡𝑒</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𝑖𝑛𝑐𝑖𝑑𝑒𝑛𝑐𝑒</m:t>
                    </m:r>
                    <m:r>
                      <a:rPr lang="en-US" altLang="ja-JP" b="0" i="1" smtClean="0">
                        <a:latin typeface="Cambria Math" panose="02040503050406030204" pitchFamily="18" charset="0"/>
                      </a:rPr>
                      <m:t> </m:t>
                    </m:r>
                    <m:r>
                      <a:rPr lang="en-US" altLang="ja-JP" b="0" i="1" smtClean="0">
                        <a:latin typeface="Cambria Math" panose="02040503050406030204" pitchFamily="18" charset="0"/>
                      </a:rPr>
                      <m:t>𝑟𝑖𝑠𝑘</m:t>
                    </m:r>
                  </m:oMath>
                </a14:m>
                <a:endParaRPr lang="en-US" altLang="ja-JP" dirty="0"/>
              </a:p>
              <a:p>
                <a:pPr lvl="1"/>
                <a:r>
                  <a:rPr lang="ja-JP" altLang="en-US" dirty="0"/>
                  <a:t>有病率が低く（＜</a:t>
                </a:r>
                <a:r>
                  <a:rPr lang="en-US" altLang="ja-JP" dirty="0"/>
                  <a:t>10</a:t>
                </a:r>
                <a:r>
                  <a:rPr lang="ja-JP" altLang="en-US" dirty="0"/>
                  <a:t>％）、死亡率が低く追跡率が高く、同じ時間の単位を使用している場合、</a:t>
                </a:r>
                <a:r>
                  <a:rPr lang="en-US" altLang="ja-JP" dirty="0"/>
                  <a:t>incidence risk </a:t>
                </a:r>
                <a:r>
                  <a:rPr lang="ja-JP" altLang="en-US" dirty="0"/>
                  <a:t>と</a:t>
                </a:r>
                <a:r>
                  <a:rPr lang="en-US" altLang="ja-JP" dirty="0"/>
                  <a:t>incidence rate</a:t>
                </a:r>
                <a:r>
                  <a:rPr lang="ja-JP" altLang="en-US" dirty="0"/>
                  <a:t>は近い値をとる</a:t>
                </a:r>
                <a:endParaRPr lang="en-US" dirty="0"/>
              </a:p>
            </p:txBody>
          </p:sp>
        </mc:Choice>
        <mc:Fallback>
          <p:sp>
            <p:nvSpPr>
              <p:cNvPr id="3" name="Content Placeholder 2">
                <a:extLst>
                  <a:ext uri="{FF2B5EF4-FFF2-40B4-BE49-F238E27FC236}">
                    <a16:creationId xmlns:a16="http://schemas.microsoft.com/office/drawing/2014/main" id="{3EF10860-9F02-462C-9668-020B026D4307}"/>
                  </a:ext>
                </a:extLst>
              </p:cNvPr>
              <p:cNvSpPr>
                <a:spLocks noGrp="1" noRot="1" noChangeAspect="1" noMove="1" noResize="1" noEditPoints="1" noAdjustHandles="1" noChangeArrowheads="1" noChangeShapeType="1" noTextEdit="1"/>
              </p:cNvSpPr>
              <p:nvPr>
                <p:ph idx="1"/>
              </p:nvPr>
            </p:nvSpPr>
            <p:spPr>
              <a:xfrm>
                <a:off x="838200" y="1610166"/>
                <a:ext cx="10504923" cy="5154044"/>
              </a:xfrm>
              <a:blipFill>
                <a:blip r:embed="rId2"/>
                <a:stretch>
                  <a:fillRect l="-696" t="-1064" r="-69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9D3366D-D977-4A57-889C-F09FAC052D00}"/>
              </a:ext>
            </a:extLst>
          </p:cNvPr>
          <p:cNvPicPr>
            <a:picLocks noChangeAspect="1"/>
          </p:cNvPicPr>
          <p:nvPr/>
        </p:nvPicPr>
        <p:blipFill>
          <a:blip r:embed="rId3"/>
          <a:stretch>
            <a:fillRect/>
          </a:stretch>
        </p:blipFill>
        <p:spPr>
          <a:xfrm>
            <a:off x="8677493" y="0"/>
            <a:ext cx="3514507" cy="2634916"/>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D3CB1EA-1B9B-41A0-94AA-BD1386DE72EA}"/>
                  </a:ext>
                </a:extLst>
              </p14:cNvPr>
              <p14:cNvContentPartPr/>
              <p14:nvPr/>
            </p14:nvContentPartPr>
            <p14:xfrm>
              <a:off x="9011763" y="947505"/>
              <a:ext cx="2912400" cy="360"/>
            </p14:xfrm>
          </p:contentPart>
        </mc:Choice>
        <mc:Fallback xmlns="">
          <p:pic>
            <p:nvPicPr>
              <p:cNvPr id="5" name="Ink 4">
                <a:extLst>
                  <a:ext uri="{FF2B5EF4-FFF2-40B4-BE49-F238E27FC236}">
                    <a16:creationId xmlns:a16="http://schemas.microsoft.com/office/drawing/2014/main" id="{1D3CB1EA-1B9B-41A0-94AA-BD1386DE72EA}"/>
                  </a:ext>
                </a:extLst>
              </p:cNvPr>
              <p:cNvPicPr/>
              <p:nvPr/>
            </p:nvPicPr>
            <p:blipFill>
              <a:blip r:embed="rId5"/>
              <a:stretch>
                <a:fillRect/>
              </a:stretch>
            </p:blipFill>
            <p:spPr>
              <a:xfrm>
                <a:off x="8994123" y="929865"/>
                <a:ext cx="2948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077A5CE-66B7-405E-A642-CFFC3197506D}"/>
                  </a:ext>
                </a:extLst>
              </p14:cNvPr>
              <p14:cNvContentPartPr/>
              <p14:nvPr/>
            </p14:nvContentPartPr>
            <p14:xfrm>
              <a:off x="8516043" y="448185"/>
              <a:ext cx="5040" cy="1440"/>
            </p14:xfrm>
          </p:contentPart>
        </mc:Choice>
        <mc:Fallback xmlns="">
          <p:pic>
            <p:nvPicPr>
              <p:cNvPr id="7" name="Ink 6">
                <a:extLst>
                  <a:ext uri="{FF2B5EF4-FFF2-40B4-BE49-F238E27FC236}">
                    <a16:creationId xmlns:a16="http://schemas.microsoft.com/office/drawing/2014/main" id="{A077A5CE-66B7-405E-A642-CFFC3197506D}"/>
                  </a:ext>
                </a:extLst>
              </p:cNvPr>
              <p:cNvPicPr/>
              <p:nvPr/>
            </p:nvPicPr>
            <p:blipFill>
              <a:blip r:embed="rId7"/>
              <a:stretch>
                <a:fillRect/>
              </a:stretch>
            </p:blipFill>
            <p:spPr>
              <a:xfrm>
                <a:off x="8511723" y="443865"/>
                <a:ext cx="13680" cy="10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A9633814-14BF-4111-8501-D9E6C5338650}"/>
                  </a:ext>
                </a:extLst>
              </p14:cNvPr>
              <p14:cNvContentPartPr/>
              <p14:nvPr/>
            </p14:nvContentPartPr>
            <p14:xfrm>
              <a:off x="8192043" y="1065945"/>
              <a:ext cx="360" cy="360"/>
            </p14:xfrm>
          </p:contentPart>
        </mc:Choice>
        <mc:Fallback xmlns="">
          <p:pic>
            <p:nvPicPr>
              <p:cNvPr id="30" name="Ink 29">
                <a:extLst>
                  <a:ext uri="{FF2B5EF4-FFF2-40B4-BE49-F238E27FC236}">
                    <a16:creationId xmlns:a16="http://schemas.microsoft.com/office/drawing/2014/main" id="{A9633814-14BF-4111-8501-D9E6C5338650}"/>
                  </a:ext>
                </a:extLst>
              </p:cNvPr>
              <p:cNvPicPr/>
              <p:nvPr/>
            </p:nvPicPr>
            <p:blipFill>
              <a:blip r:embed="rId9"/>
              <a:stretch>
                <a:fillRect/>
              </a:stretch>
            </p:blipFill>
            <p:spPr>
              <a:xfrm>
                <a:off x="8187723" y="1061625"/>
                <a:ext cx="9000" cy="9000"/>
              </a:xfrm>
              <a:prstGeom prst="rect">
                <a:avLst/>
              </a:prstGeom>
            </p:spPr>
          </p:pic>
        </mc:Fallback>
      </mc:AlternateContent>
      <p:grpSp>
        <p:nvGrpSpPr>
          <p:cNvPr id="59" name="Group 58">
            <a:extLst>
              <a:ext uri="{FF2B5EF4-FFF2-40B4-BE49-F238E27FC236}">
                <a16:creationId xmlns:a16="http://schemas.microsoft.com/office/drawing/2014/main" id="{60BC1C9E-2C5F-461E-A7FF-BB7A080A873D}"/>
              </a:ext>
            </a:extLst>
          </p:cNvPr>
          <p:cNvGrpSpPr/>
          <p:nvPr/>
        </p:nvGrpSpPr>
        <p:grpSpPr>
          <a:xfrm>
            <a:off x="9045603" y="272145"/>
            <a:ext cx="2820240" cy="710280"/>
            <a:chOff x="9045603" y="272145"/>
            <a:chExt cx="2820240" cy="710280"/>
          </a:xfrm>
        </p:grpSpPr>
        <mc:AlternateContent xmlns:mc="http://schemas.openxmlformats.org/markup-compatibility/2006" xmlns:p14="http://schemas.microsoft.com/office/powerpoint/2010/main">
          <mc:Choice Requires="p14">
            <p:contentPart p14:bwMode="auto" r:id="rId10">
              <p14:nvContentPartPr>
                <p14:cNvPr id="49" name="Ink 48">
                  <a:extLst>
                    <a:ext uri="{FF2B5EF4-FFF2-40B4-BE49-F238E27FC236}">
                      <a16:creationId xmlns:a16="http://schemas.microsoft.com/office/drawing/2014/main" id="{43A66E9B-C8EE-429C-B6D8-26E1F0543CD0}"/>
                    </a:ext>
                  </a:extLst>
                </p14:cNvPr>
                <p14:cNvContentPartPr/>
                <p14:nvPr/>
              </p14:nvContentPartPr>
              <p14:xfrm>
                <a:off x="9045603" y="360345"/>
                <a:ext cx="299160" cy="483120"/>
              </p14:xfrm>
            </p:contentPart>
          </mc:Choice>
          <mc:Fallback xmlns="">
            <p:pic>
              <p:nvPicPr>
                <p:cNvPr id="49" name="Ink 48">
                  <a:extLst>
                    <a:ext uri="{FF2B5EF4-FFF2-40B4-BE49-F238E27FC236}">
                      <a16:creationId xmlns:a16="http://schemas.microsoft.com/office/drawing/2014/main" id="{43A66E9B-C8EE-429C-B6D8-26E1F0543CD0}"/>
                    </a:ext>
                  </a:extLst>
                </p:cNvPr>
                <p:cNvPicPr/>
                <p:nvPr/>
              </p:nvPicPr>
              <p:blipFill>
                <a:blip r:embed="rId11"/>
                <a:stretch>
                  <a:fillRect/>
                </a:stretch>
              </p:blipFill>
              <p:spPr>
                <a:xfrm>
                  <a:off x="9041283" y="356025"/>
                  <a:ext cx="30780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0" name="Ink 49">
                  <a:extLst>
                    <a:ext uri="{FF2B5EF4-FFF2-40B4-BE49-F238E27FC236}">
                      <a16:creationId xmlns:a16="http://schemas.microsoft.com/office/drawing/2014/main" id="{281436DB-9782-43C2-9080-457BA9C5B915}"/>
                    </a:ext>
                  </a:extLst>
                </p14:cNvPr>
                <p14:cNvContentPartPr/>
                <p14:nvPr/>
              </p14:nvContentPartPr>
              <p14:xfrm>
                <a:off x="9307683" y="302745"/>
                <a:ext cx="441000" cy="679680"/>
              </p14:xfrm>
            </p:contentPart>
          </mc:Choice>
          <mc:Fallback xmlns="">
            <p:pic>
              <p:nvPicPr>
                <p:cNvPr id="50" name="Ink 49">
                  <a:extLst>
                    <a:ext uri="{FF2B5EF4-FFF2-40B4-BE49-F238E27FC236}">
                      <a16:creationId xmlns:a16="http://schemas.microsoft.com/office/drawing/2014/main" id="{281436DB-9782-43C2-9080-457BA9C5B915}"/>
                    </a:ext>
                  </a:extLst>
                </p:cNvPr>
                <p:cNvPicPr/>
                <p:nvPr/>
              </p:nvPicPr>
              <p:blipFill>
                <a:blip r:embed="rId13"/>
                <a:stretch>
                  <a:fillRect/>
                </a:stretch>
              </p:blipFill>
              <p:spPr>
                <a:xfrm>
                  <a:off x="9303363" y="298425"/>
                  <a:ext cx="449640" cy="688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1" name="Ink 50">
                  <a:extLst>
                    <a:ext uri="{FF2B5EF4-FFF2-40B4-BE49-F238E27FC236}">
                      <a16:creationId xmlns:a16="http://schemas.microsoft.com/office/drawing/2014/main" id="{6F8C905F-9BC3-455C-A736-41A4962100A2}"/>
                    </a:ext>
                  </a:extLst>
                </p14:cNvPr>
                <p14:cNvContentPartPr/>
                <p14:nvPr/>
              </p14:nvContentPartPr>
              <p14:xfrm>
                <a:off x="9754803" y="381585"/>
                <a:ext cx="288360" cy="544320"/>
              </p14:xfrm>
            </p:contentPart>
          </mc:Choice>
          <mc:Fallback xmlns="">
            <p:pic>
              <p:nvPicPr>
                <p:cNvPr id="51" name="Ink 50">
                  <a:extLst>
                    <a:ext uri="{FF2B5EF4-FFF2-40B4-BE49-F238E27FC236}">
                      <a16:creationId xmlns:a16="http://schemas.microsoft.com/office/drawing/2014/main" id="{6F8C905F-9BC3-455C-A736-41A4962100A2}"/>
                    </a:ext>
                  </a:extLst>
                </p:cNvPr>
                <p:cNvPicPr/>
                <p:nvPr/>
              </p:nvPicPr>
              <p:blipFill>
                <a:blip r:embed="rId15"/>
                <a:stretch>
                  <a:fillRect/>
                </a:stretch>
              </p:blipFill>
              <p:spPr>
                <a:xfrm>
                  <a:off x="9750483" y="377265"/>
                  <a:ext cx="29700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2" name="Ink 51">
                  <a:extLst>
                    <a:ext uri="{FF2B5EF4-FFF2-40B4-BE49-F238E27FC236}">
                      <a16:creationId xmlns:a16="http://schemas.microsoft.com/office/drawing/2014/main" id="{A3B0C50D-9A25-43D6-AD67-29B93553463D}"/>
                    </a:ext>
                  </a:extLst>
                </p14:cNvPr>
                <p14:cNvContentPartPr/>
                <p14:nvPr/>
              </p14:nvContentPartPr>
              <p14:xfrm>
                <a:off x="10155123" y="308865"/>
                <a:ext cx="406080" cy="601560"/>
              </p14:xfrm>
            </p:contentPart>
          </mc:Choice>
          <mc:Fallback xmlns="">
            <p:pic>
              <p:nvPicPr>
                <p:cNvPr id="52" name="Ink 51">
                  <a:extLst>
                    <a:ext uri="{FF2B5EF4-FFF2-40B4-BE49-F238E27FC236}">
                      <a16:creationId xmlns:a16="http://schemas.microsoft.com/office/drawing/2014/main" id="{A3B0C50D-9A25-43D6-AD67-29B93553463D}"/>
                    </a:ext>
                  </a:extLst>
                </p:cNvPr>
                <p:cNvPicPr/>
                <p:nvPr/>
              </p:nvPicPr>
              <p:blipFill>
                <a:blip r:embed="rId17"/>
                <a:stretch>
                  <a:fillRect/>
                </a:stretch>
              </p:blipFill>
              <p:spPr>
                <a:xfrm>
                  <a:off x="10150803" y="304545"/>
                  <a:ext cx="41472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4" name="Ink 53">
                  <a:extLst>
                    <a:ext uri="{FF2B5EF4-FFF2-40B4-BE49-F238E27FC236}">
                      <a16:creationId xmlns:a16="http://schemas.microsoft.com/office/drawing/2014/main" id="{0288CAA0-E81E-4EB5-A91D-5C302C8DC1F3}"/>
                    </a:ext>
                  </a:extLst>
                </p14:cNvPr>
                <p14:cNvContentPartPr/>
                <p14:nvPr/>
              </p14:nvContentPartPr>
              <p14:xfrm>
                <a:off x="10577043" y="272145"/>
                <a:ext cx="358200" cy="647280"/>
              </p14:xfrm>
            </p:contentPart>
          </mc:Choice>
          <mc:Fallback xmlns="">
            <p:pic>
              <p:nvPicPr>
                <p:cNvPr id="54" name="Ink 53">
                  <a:extLst>
                    <a:ext uri="{FF2B5EF4-FFF2-40B4-BE49-F238E27FC236}">
                      <a16:creationId xmlns:a16="http://schemas.microsoft.com/office/drawing/2014/main" id="{0288CAA0-E81E-4EB5-A91D-5C302C8DC1F3}"/>
                    </a:ext>
                  </a:extLst>
                </p:cNvPr>
                <p:cNvPicPr/>
                <p:nvPr/>
              </p:nvPicPr>
              <p:blipFill>
                <a:blip r:embed="rId19"/>
                <a:stretch>
                  <a:fillRect/>
                </a:stretch>
              </p:blipFill>
              <p:spPr>
                <a:xfrm>
                  <a:off x="10572723" y="267825"/>
                  <a:ext cx="36684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5" name="Ink 54">
                  <a:extLst>
                    <a:ext uri="{FF2B5EF4-FFF2-40B4-BE49-F238E27FC236}">
                      <a16:creationId xmlns:a16="http://schemas.microsoft.com/office/drawing/2014/main" id="{6C71D080-D5D2-4537-9148-541923862391}"/>
                    </a:ext>
                  </a:extLst>
                </p14:cNvPr>
                <p14:cNvContentPartPr/>
                <p14:nvPr/>
              </p14:nvContentPartPr>
              <p14:xfrm>
                <a:off x="10859643" y="279345"/>
                <a:ext cx="374400" cy="609480"/>
              </p14:xfrm>
            </p:contentPart>
          </mc:Choice>
          <mc:Fallback xmlns="">
            <p:pic>
              <p:nvPicPr>
                <p:cNvPr id="55" name="Ink 54">
                  <a:extLst>
                    <a:ext uri="{FF2B5EF4-FFF2-40B4-BE49-F238E27FC236}">
                      <a16:creationId xmlns:a16="http://schemas.microsoft.com/office/drawing/2014/main" id="{6C71D080-D5D2-4537-9148-541923862391}"/>
                    </a:ext>
                  </a:extLst>
                </p:cNvPr>
                <p:cNvPicPr/>
                <p:nvPr/>
              </p:nvPicPr>
              <p:blipFill>
                <a:blip r:embed="rId21"/>
                <a:stretch>
                  <a:fillRect/>
                </a:stretch>
              </p:blipFill>
              <p:spPr>
                <a:xfrm>
                  <a:off x="10855323" y="275025"/>
                  <a:ext cx="383040" cy="618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6" name="Ink 55">
                  <a:extLst>
                    <a:ext uri="{FF2B5EF4-FFF2-40B4-BE49-F238E27FC236}">
                      <a16:creationId xmlns:a16="http://schemas.microsoft.com/office/drawing/2014/main" id="{6C85759C-A370-4CD1-8839-A8D591D0466B}"/>
                    </a:ext>
                  </a:extLst>
                </p14:cNvPr>
                <p14:cNvContentPartPr/>
                <p14:nvPr/>
              </p14:nvContentPartPr>
              <p14:xfrm>
                <a:off x="11168163" y="294465"/>
                <a:ext cx="384480" cy="585720"/>
              </p14:xfrm>
            </p:contentPart>
          </mc:Choice>
          <mc:Fallback xmlns="">
            <p:pic>
              <p:nvPicPr>
                <p:cNvPr id="56" name="Ink 55">
                  <a:extLst>
                    <a:ext uri="{FF2B5EF4-FFF2-40B4-BE49-F238E27FC236}">
                      <a16:creationId xmlns:a16="http://schemas.microsoft.com/office/drawing/2014/main" id="{6C85759C-A370-4CD1-8839-A8D591D0466B}"/>
                    </a:ext>
                  </a:extLst>
                </p:cNvPr>
                <p:cNvPicPr/>
                <p:nvPr/>
              </p:nvPicPr>
              <p:blipFill>
                <a:blip r:embed="rId23"/>
                <a:stretch>
                  <a:fillRect/>
                </a:stretch>
              </p:blipFill>
              <p:spPr>
                <a:xfrm>
                  <a:off x="11163843" y="290145"/>
                  <a:ext cx="39312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7" name="Ink 56">
                  <a:extLst>
                    <a:ext uri="{FF2B5EF4-FFF2-40B4-BE49-F238E27FC236}">
                      <a16:creationId xmlns:a16="http://schemas.microsoft.com/office/drawing/2014/main" id="{0260FB93-2C22-47C7-8F16-4363B9495C59}"/>
                    </a:ext>
                  </a:extLst>
                </p14:cNvPr>
                <p14:cNvContentPartPr/>
                <p14:nvPr/>
              </p14:nvContentPartPr>
              <p14:xfrm>
                <a:off x="11438523" y="360345"/>
                <a:ext cx="338760" cy="545760"/>
              </p14:xfrm>
            </p:contentPart>
          </mc:Choice>
          <mc:Fallback xmlns="">
            <p:pic>
              <p:nvPicPr>
                <p:cNvPr id="57" name="Ink 56">
                  <a:extLst>
                    <a:ext uri="{FF2B5EF4-FFF2-40B4-BE49-F238E27FC236}">
                      <a16:creationId xmlns:a16="http://schemas.microsoft.com/office/drawing/2014/main" id="{0260FB93-2C22-47C7-8F16-4363B9495C59}"/>
                    </a:ext>
                  </a:extLst>
                </p:cNvPr>
                <p:cNvPicPr/>
                <p:nvPr/>
              </p:nvPicPr>
              <p:blipFill>
                <a:blip r:embed="rId25"/>
                <a:stretch>
                  <a:fillRect/>
                </a:stretch>
              </p:blipFill>
              <p:spPr>
                <a:xfrm>
                  <a:off x="11434203" y="356025"/>
                  <a:ext cx="347400" cy="554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8" name="Ink 57">
                  <a:extLst>
                    <a:ext uri="{FF2B5EF4-FFF2-40B4-BE49-F238E27FC236}">
                      <a16:creationId xmlns:a16="http://schemas.microsoft.com/office/drawing/2014/main" id="{A4DE8070-EE7F-47ED-B8AB-3B0A98DA3AE5}"/>
                    </a:ext>
                  </a:extLst>
                </p14:cNvPr>
                <p14:cNvContentPartPr/>
                <p14:nvPr/>
              </p14:nvContentPartPr>
              <p14:xfrm>
                <a:off x="11731203" y="611265"/>
                <a:ext cx="134640" cy="237960"/>
              </p14:xfrm>
            </p:contentPart>
          </mc:Choice>
          <mc:Fallback xmlns="">
            <p:pic>
              <p:nvPicPr>
                <p:cNvPr id="58" name="Ink 57">
                  <a:extLst>
                    <a:ext uri="{FF2B5EF4-FFF2-40B4-BE49-F238E27FC236}">
                      <a16:creationId xmlns:a16="http://schemas.microsoft.com/office/drawing/2014/main" id="{A4DE8070-EE7F-47ED-B8AB-3B0A98DA3AE5}"/>
                    </a:ext>
                  </a:extLst>
                </p:cNvPr>
                <p:cNvPicPr/>
                <p:nvPr/>
              </p:nvPicPr>
              <p:blipFill>
                <a:blip r:embed="rId27"/>
                <a:stretch>
                  <a:fillRect/>
                </a:stretch>
              </p:blipFill>
              <p:spPr>
                <a:xfrm>
                  <a:off x="11726883" y="606945"/>
                  <a:ext cx="143280" cy="246600"/>
                </a:xfrm>
                <a:prstGeom prst="rect">
                  <a:avLst/>
                </a:prstGeom>
              </p:spPr>
            </p:pic>
          </mc:Fallback>
        </mc:AlternateContent>
      </p:grpSp>
      <p:grpSp>
        <p:nvGrpSpPr>
          <p:cNvPr id="73" name="Group 72">
            <a:extLst>
              <a:ext uri="{FF2B5EF4-FFF2-40B4-BE49-F238E27FC236}">
                <a16:creationId xmlns:a16="http://schemas.microsoft.com/office/drawing/2014/main" id="{636D266F-553C-4C2E-BD70-121E5D3765F3}"/>
              </a:ext>
            </a:extLst>
          </p:cNvPr>
          <p:cNvGrpSpPr/>
          <p:nvPr/>
        </p:nvGrpSpPr>
        <p:grpSpPr>
          <a:xfrm>
            <a:off x="9011763" y="290505"/>
            <a:ext cx="2830320" cy="2046960"/>
            <a:chOff x="9011763" y="290505"/>
            <a:chExt cx="2830320" cy="204696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60" name="Ink 59">
                  <a:extLst>
                    <a:ext uri="{FF2B5EF4-FFF2-40B4-BE49-F238E27FC236}">
                      <a16:creationId xmlns:a16="http://schemas.microsoft.com/office/drawing/2014/main" id="{C1B9ED8F-979D-4C16-88F8-7341E3DC3AD6}"/>
                    </a:ext>
                  </a:extLst>
                </p14:cNvPr>
                <p14:cNvContentPartPr/>
                <p14:nvPr/>
              </p14:nvContentPartPr>
              <p14:xfrm>
                <a:off x="9180243" y="453225"/>
                <a:ext cx="330840" cy="255240"/>
              </p14:xfrm>
            </p:contentPart>
          </mc:Choice>
          <mc:Fallback xmlns="">
            <p:pic>
              <p:nvPicPr>
                <p:cNvPr id="60" name="Ink 59">
                  <a:extLst>
                    <a:ext uri="{FF2B5EF4-FFF2-40B4-BE49-F238E27FC236}">
                      <a16:creationId xmlns:a16="http://schemas.microsoft.com/office/drawing/2014/main" id="{C1B9ED8F-979D-4C16-88F8-7341E3DC3AD6}"/>
                    </a:ext>
                  </a:extLst>
                </p:cNvPr>
                <p:cNvPicPr/>
                <p:nvPr/>
              </p:nvPicPr>
              <p:blipFill>
                <a:blip r:embed="rId29"/>
                <a:stretch>
                  <a:fillRect/>
                </a:stretch>
              </p:blipFill>
              <p:spPr>
                <a:xfrm>
                  <a:off x="9178083" y="451425"/>
                  <a:ext cx="334800" cy="25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61" name="Ink 60">
                  <a:extLst>
                    <a:ext uri="{FF2B5EF4-FFF2-40B4-BE49-F238E27FC236}">
                      <a16:creationId xmlns:a16="http://schemas.microsoft.com/office/drawing/2014/main" id="{14DC96F7-7BBD-4024-BE6B-ABC9B3367C85}"/>
                    </a:ext>
                  </a:extLst>
                </p14:cNvPr>
                <p14:cNvContentPartPr/>
                <p14:nvPr/>
              </p14:nvContentPartPr>
              <p14:xfrm>
                <a:off x="9011763" y="370785"/>
                <a:ext cx="525600" cy="349920"/>
              </p14:xfrm>
            </p:contentPart>
          </mc:Choice>
          <mc:Fallback xmlns="">
            <p:pic>
              <p:nvPicPr>
                <p:cNvPr id="61" name="Ink 60">
                  <a:extLst>
                    <a:ext uri="{FF2B5EF4-FFF2-40B4-BE49-F238E27FC236}">
                      <a16:creationId xmlns:a16="http://schemas.microsoft.com/office/drawing/2014/main" id="{14DC96F7-7BBD-4024-BE6B-ABC9B3367C85}"/>
                    </a:ext>
                  </a:extLst>
                </p:cNvPr>
                <p:cNvPicPr/>
                <p:nvPr/>
              </p:nvPicPr>
              <p:blipFill>
                <a:blip r:embed="rId31"/>
                <a:stretch>
                  <a:fillRect/>
                </a:stretch>
              </p:blipFill>
              <p:spPr>
                <a:xfrm>
                  <a:off x="8994123" y="345585"/>
                  <a:ext cx="560880" cy="400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62" name="Ink 61">
                  <a:extLst>
                    <a:ext uri="{FF2B5EF4-FFF2-40B4-BE49-F238E27FC236}">
                      <a16:creationId xmlns:a16="http://schemas.microsoft.com/office/drawing/2014/main" id="{5444885B-34AB-43FE-A574-8EBF0E7A1FCF}"/>
                    </a:ext>
                  </a:extLst>
                </p14:cNvPr>
                <p14:cNvContentPartPr/>
                <p14:nvPr/>
              </p14:nvContentPartPr>
              <p14:xfrm>
                <a:off x="9098163" y="370785"/>
                <a:ext cx="994680" cy="693720"/>
              </p14:xfrm>
            </p:contentPart>
          </mc:Choice>
          <mc:Fallback xmlns="">
            <p:pic>
              <p:nvPicPr>
                <p:cNvPr id="62" name="Ink 61">
                  <a:extLst>
                    <a:ext uri="{FF2B5EF4-FFF2-40B4-BE49-F238E27FC236}">
                      <a16:creationId xmlns:a16="http://schemas.microsoft.com/office/drawing/2014/main" id="{5444885B-34AB-43FE-A574-8EBF0E7A1FCF}"/>
                    </a:ext>
                  </a:extLst>
                </p:cNvPr>
                <p:cNvPicPr/>
                <p:nvPr/>
              </p:nvPicPr>
              <p:blipFill>
                <a:blip r:embed="rId33"/>
                <a:stretch>
                  <a:fillRect/>
                </a:stretch>
              </p:blipFill>
              <p:spPr>
                <a:xfrm>
                  <a:off x="9081243" y="345225"/>
                  <a:ext cx="1028520" cy="744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63" name="Ink 62">
                  <a:extLst>
                    <a:ext uri="{FF2B5EF4-FFF2-40B4-BE49-F238E27FC236}">
                      <a16:creationId xmlns:a16="http://schemas.microsoft.com/office/drawing/2014/main" id="{A4B1D7D5-0051-42F6-9024-3F70753D736D}"/>
                    </a:ext>
                  </a:extLst>
                </p14:cNvPr>
                <p14:cNvContentPartPr/>
                <p14:nvPr/>
              </p14:nvContentPartPr>
              <p14:xfrm>
                <a:off x="9245763" y="359265"/>
                <a:ext cx="1456200" cy="967680"/>
              </p14:xfrm>
            </p:contentPart>
          </mc:Choice>
          <mc:Fallback xmlns="">
            <p:pic>
              <p:nvPicPr>
                <p:cNvPr id="63" name="Ink 62">
                  <a:extLst>
                    <a:ext uri="{FF2B5EF4-FFF2-40B4-BE49-F238E27FC236}">
                      <a16:creationId xmlns:a16="http://schemas.microsoft.com/office/drawing/2014/main" id="{A4B1D7D5-0051-42F6-9024-3F70753D736D}"/>
                    </a:ext>
                  </a:extLst>
                </p:cNvPr>
                <p:cNvPicPr/>
                <p:nvPr/>
              </p:nvPicPr>
              <p:blipFill>
                <a:blip r:embed="rId35"/>
                <a:stretch>
                  <a:fillRect/>
                </a:stretch>
              </p:blipFill>
              <p:spPr>
                <a:xfrm>
                  <a:off x="9225963" y="334425"/>
                  <a:ext cx="1495440" cy="101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64" name="Ink 63">
                  <a:extLst>
                    <a:ext uri="{FF2B5EF4-FFF2-40B4-BE49-F238E27FC236}">
                      <a16:creationId xmlns:a16="http://schemas.microsoft.com/office/drawing/2014/main" id="{1F0482E6-8A14-4D49-A971-E7A95440ABF4}"/>
                    </a:ext>
                  </a:extLst>
                </p14:cNvPr>
                <p14:cNvContentPartPr/>
                <p14:nvPr/>
              </p14:nvContentPartPr>
              <p14:xfrm>
                <a:off x="9165483" y="343425"/>
                <a:ext cx="1931760" cy="1368000"/>
              </p14:xfrm>
            </p:contentPart>
          </mc:Choice>
          <mc:Fallback xmlns="">
            <p:pic>
              <p:nvPicPr>
                <p:cNvPr id="64" name="Ink 63">
                  <a:extLst>
                    <a:ext uri="{FF2B5EF4-FFF2-40B4-BE49-F238E27FC236}">
                      <a16:creationId xmlns:a16="http://schemas.microsoft.com/office/drawing/2014/main" id="{1F0482E6-8A14-4D49-A971-E7A95440ABF4}"/>
                    </a:ext>
                  </a:extLst>
                </p:cNvPr>
                <p:cNvPicPr/>
                <p:nvPr/>
              </p:nvPicPr>
              <p:blipFill>
                <a:blip r:embed="rId37"/>
                <a:stretch>
                  <a:fillRect/>
                </a:stretch>
              </p:blipFill>
              <p:spPr>
                <a:xfrm>
                  <a:off x="9146403" y="317865"/>
                  <a:ext cx="1969560" cy="1418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65" name="Ink 64">
                  <a:extLst>
                    <a:ext uri="{FF2B5EF4-FFF2-40B4-BE49-F238E27FC236}">
                      <a16:creationId xmlns:a16="http://schemas.microsoft.com/office/drawing/2014/main" id="{8FE904FB-AB1B-4B69-A818-F6898E189487}"/>
                    </a:ext>
                  </a:extLst>
                </p14:cNvPr>
                <p14:cNvContentPartPr/>
                <p14:nvPr/>
              </p14:nvContentPartPr>
              <p14:xfrm>
                <a:off x="9181323" y="441345"/>
                <a:ext cx="2346840" cy="1604520"/>
              </p14:xfrm>
            </p:contentPart>
          </mc:Choice>
          <mc:Fallback xmlns="">
            <p:pic>
              <p:nvPicPr>
                <p:cNvPr id="65" name="Ink 64">
                  <a:extLst>
                    <a:ext uri="{FF2B5EF4-FFF2-40B4-BE49-F238E27FC236}">
                      <a16:creationId xmlns:a16="http://schemas.microsoft.com/office/drawing/2014/main" id="{8FE904FB-AB1B-4B69-A818-F6898E189487}"/>
                    </a:ext>
                  </a:extLst>
                </p:cNvPr>
                <p:cNvPicPr/>
                <p:nvPr/>
              </p:nvPicPr>
              <p:blipFill>
                <a:blip r:embed="rId39"/>
                <a:stretch>
                  <a:fillRect/>
                </a:stretch>
              </p:blipFill>
              <p:spPr>
                <a:xfrm>
                  <a:off x="9179163" y="439185"/>
                  <a:ext cx="2351160" cy="1608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66" name="Ink 65">
                  <a:extLst>
                    <a:ext uri="{FF2B5EF4-FFF2-40B4-BE49-F238E27FC236}">
                      <a16:creationId xmlns:a16="http://schemas.microsoft.com/office/drawing/2014/main" id="{88F136D5-8E1D-4D46-B1DF-4425DAD10CC4}"/>
                    </a:ext>
                  </a:extLst>
                </p14:cNvPr>
                <p14:cNvContentPartPr/>
                <p14:nvPr/>
              </p14:nvContentPartPr>
              <p14:xfrm>
                <a:off x="9594603" y="759225"/>
                <a:ext cx="1979640" cy="1491840"/>
              </p14:xfrm>
            </p:contentPart>
          </mc:Choice>
          <mc:Fallback xmlns="">
            <p:pic>
              <p:nvPicPr>
                <p:cNvPr id="66" name="Ink 65">
                  <a:extLst>
                    <a:ext uri="{FF2B5EF4-FFF2-40B4-BE49-F238E27FC236}">
                      <a16:creationId xmlns:a16="http://schemas.microsoft.com/office/drawing/2014/main" id="{88F136D5-8E1D-4D46-B1DF-4425DAD10CC4}"/>
                    </a:ext>
                  </a:extLst>
                </p:cNvPr>
                <p:cNvPicPr/>
                <p:nvPr/>
              </p:nvPicPr>
              <p:blipFill>
                <a:blip r:embed="rId41"/>
                <a:stretch>
                  <a:fillRect/>
                </a:stretch>
              </p:blipFill>
              <p:spPr>
                <a:xfrm>
                  <a:off x="9592443" y="757425"/>
                  <a:ext cx="1983960" cy="1495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67" name="Ink 66">
                  <a:extLst>
                    <a:ext uri="{FF2B5EF4-FFF2-40B4-BE49-F238E27FC236}">
                      <a16:creationId xmlns:a16="http://schemas.microsoft.com/office/drawing/2014/main" id="{B087DC8F-1177-4485-965F-5752E6025E39}"/>
                    </a:ext>
                  </a:extLst>
                </p14:cNvPr>
                <p14:cNvContentPartPr/>
                <p14:nvPr/>
              </p14:nvContentPartPr>
              <p14:xfrm>
                <a:off x="10160883" y="961905"/>
                <a:ext cx="1518120" cy="1161360"/>
              </p14:xfrm>
            </p:contentPart>
          </mc:Choice>
          <mc:Fallback xmlns="">
            <p:pic>
              <p:nvPicPr>
                <p:cNvPr id="67" name="Ink 66">
                  <a:extLst>
                    <a:ext uri="{FF2B5EF4-FFF2-40B4-BE49-F238E27FC236}">
                      <a16:creationId xmlns:a16="http://schemas.microsoft.com/office/drawing/2014/main" id="{B087DC8F-1177-4485-965F-5752E6025E39}"/>
                    </a:ext>
                  </a:extLst>
                </p:cNvPr>
                <p:cNvPicPr/>
                <p:nvPr/>
              </p:nvPicPr>
              <p:blipFill>
                <a:blip r:embed="rId43"/>
                <a:stretch>
                  <a:fillRect/>
                </a:stretch>
              </p:blipFill>
              <p:spPr>
                <a:xfrm>
                  <a:off x="10158723" y="959745"/>
                  <a:ext cx="1522080" cy="1165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68" name="Ink 67">
                  <a:extLst>
                    <a:ext uri="{FF2B5EF4-FFF2-40B4-BE49-F238E27FC236}">
                      <a16:creationId xmlns:a16="http://schemas.microsoft.com/office/drawing/2014/main" id="{F3B09FCF-EA85-423A-8493-5BA486BA9252}"/>
                    </a:ext>
                  </a:extLst>
                </p14:cNvPr>
                <p14:cNvContentPartPr/>
                <p14:nvPr/>
              </p14:nvContentPartPr>
              <p14:xfrm>
                <a:off x="10648683" y="1253865"/>
                <a:ext cx="1155960" cy="932040"/>
              </p14:xfrm>
            </p:contentPart>
          </mc:Choice>
          <mc:Fallback xmlns="">
            <p:pic>
              <p:nvPicPr>
                <p:cNvPr id="68" name="Ink 67">
                  <a:extLst>
                    <a:ext uri="{FF2B5EF4-FFF2-40B4-BE49-F238E27FC236}">
                      <a16:creationId xmlns:a16="http://schemas.microsoft.com/office/drawing/2014/main" id="{F3B09FCF-EA85-423A-8493-5BA486BA9252}"/>
                    </a:ext>
                  </a:extLst>
                </p:cNvPr>
                <p:cNvPicPr/>
                <p:nvPr/>
              </p:nvPicPr>
              <p:blipFill>
                <a:blip r:embed="rId45"/>
                <a:stretch>
                  <a:fillRect/>
                </a:stretch>
              </p:blipFill>
              <p:spPr>
                <a:xfrm>
                  <a:off x="10646523" y="1251705"/>
                  <a:ext cx="1160280" cy="9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69" name="Ink 68">
                  <a:extLst>
                    <a:ext uri="{FF2B5EF4-FFF2-40B4-BE49-F238E27FC236}">
                      <a16:creationId xmlns:a16="http://schemas.microsoft.com/office/drawing/2014/main" id="{7B8DCDB9-C14B-4B69-BA52-125065BA96FF}"/>
                    </a:ext>
                  </a:extLst>
                </p14:cNvPr>
                <p14:cNvContentPartPr/>
                <p14:nvPr/>
              </p14:nvContentPartPr>
              <p14:xfrm>
                <a:off x="11081403" y="1613145"/>
                <a:ext cx="760680" cy="611640"/>
              </p14:xfrm>
            </p:contentPart>
          </mc:Choice>
          <mc:Fallback xmlns="">
            <p:pic>
              <p:nvPicPr>
                <p:cNvPr id="69" name="Ink 68">
                  <a:extLst>
                    <a:ext uri="{FF2B5EF4-FFF2-40B4-BE49-F238E27FC236}">
                      <a16:creationId xmlns:a16="http://schemas.microsoft.com/office/drawing/2014/main" id="{7B8DCDB9-C14B-4B69-BA52-125065BA96FF}"/>
                    </a:ext>
                  </a:extLst>
                </p:cNvPr>
                <p:cNvPicPr/>
                <p:nvPr/>
              </p:nvPicPr>
              <p:blipFill>
                <a:blip r:embed="rId47"/>
                <a:stretch>
                  <a:fillRect/>
                </a:stretch>
              </p:blipFill>
              <p:spPr>
                <a:xfrm>
                  <a:off x="11079243" y="1610985"/>
                  <a:ext cx="764640" cy="61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70" name="Ink 69">
                  <a:extLst>
                    <a:ext uri="{FF2B5EF4-FFF2-40B4-BE49-F238E27FC236}">
                      <a16:creationId xmlns:a16="http://schemas.microsoft.com/office/drawing/2014/main" id="{6F87AC29-9470-403B-B97D-EAD7DAF507C2}"/>
                    </a:ext>
                  </a:extLst>
                </p14:cNvPr>
                <p14:cNvContentPartPr/>
                <p14:nvPr/>
              </p14:nvContentPartPr>
              <p14:xfrm>
                <a:off x="11380563" y="1941465"/>
                <a:ext cx="453240" cy="396000"/>
              </p14:xfrm>
            </p:contentPart>
          </mc:Choice>
          <mc:Fallback xmlns="">
            <p:pic>
              <p:nvPicPr>
                <p:cNvPr id="70" name="Ink 69">
                  <a:extLst>
                    <a:ext uri="{FF2B5EF4-FFF2-40B4-BE49-F238E27FC236}">
                      <a16:creationId xmlns:a16="http://schemas.microsoft.com/office/drawing/2014/main" id="{6F87AC29-9470-403B-B97D-EAD7DAF507C2}"/>
                    </a:ext>
                  </a:extLst>
                </p:cNvPr>
                <p:cNvPicPr/>
                <p:nvPr/>
              </p:nvPicPr>
              <p:blipFill>
                <a:blip r:embed="rId49"/>
                <a:stretch>
                  <a:fillRect/>
                </a:stretch>
              </p:blipFill>
              <p:spPr>
                <a:xfrm>
                  <a:off x="11361843" y="1916985"/>
                  <a:ext cx="490680" cy="445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71" name="Ink 70">
                  <a:extLst>
                    <a:ext uri="{FF2B5EF4-FFF2-40B4-BE49-F238E27FC236}">
                      <a16:creationId xmlns:a16="http://schemas.microsoft.com/office/drawing/2014/main" id="{825B88D5-796B-44FF-8389-8DEB75EAE603}"/>
                    </a:ext>
                  </a:extLst>
                </p14:cNvPr>
                <p14:cNvContentPartPr/>
                <p14:nvPr/>
              </p14:nvContentPartPr>
              <p14:xfrm>
                <a:off x="11072403" y="290505"/>
                <a:ext cx="702000" cy="364320"/>
              </p14:xfrm>
            </p:contentPart>
          </mc:Choice>
          <mc:Fallback xmlns="">
            <p:pic>
              <p:nvPicPr>
                <p:cNvPr id="71" name="Ink 70">
                  <a:extLst>
                    <a:ext uri="{FF2B5EF4-FFF2-40B4-BE49-F238E27FC236}">
                      <a16:creationId xmlns:a16="http://schemas.microsoft.com/office/drawing/2014/main" id="{825B88D5-796B-44FF-8389-8DEB75EAE603}"/>
                    </a:ext>
                  </a:extLst>
                </p:cNvPr>
                <p:cNvPicPr/>
                <p:nvPr/>
              </p:nvPicPr>
              <p:blipFill>
                <a:blip r:embed="rId51"/>
                <a:stretch>
                  <a:fillRect/>
                </a:stretch>
              </p:blipFill>
              <p:spPr>
                <a:xfrm>
                  <a:off x="11053323" y="266025"/>
                  <a:ext cx="740520" cy="413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72" name="Ink 71">
                  <a:extLst>
                    <a:ext uri="{FF2B5EF4-FFF2-40B4-BE49-F238E27FC236}">
                      <a16:creationId xmlns:a16="http://schemas.microsoft.com/office/drawing/2014/main" id="{B2E7E2F0-EA2D-4478-A64A-E4D5ECDC5580}"/>
                    </a:ext>
                  </a:extLst>
                </p14:cNvPr>
                <p14:cNvContentPartPr/>
                <p14:nvPr/>
              </p14:nvContentPartPr>
              <p14:xfrm>
                <a:off x="10682523" y="307425"/>
                <a:ext cx="534600" cy="310320"/>
              </p14:xfrm>
            </p:contentPart>
          </mc:Choice>
          <mc:Fallback xmlns="">
            <p:pic>
              <p:nvPicPr>
                <p:cNvPr id="72" name="Ink 71">
                  <a:extLst>
                    <a:ext uri="{FF2B5EF4-FFF2-40B4-BE49-F238E27FC236}">
                      <a16:creationId xmlns:a16="http://schemas.microsoft.com/office/drawing/2014/main" id="{B2E7E2F0-EA2D-4478-A64A-E4D5ECDC5580}"/>
                    </a:ext>
                  </a:extLst>
                </p:cNvPr>
                <p:cNvPicPr/>
                <p:nvPr/>
              </p:nvPicPr>
              <p:blipFill>
                <a:blip r:embed="rId53"/>
                <a:stretch>
                  <a:fillRect/>
                </a:stretch>
              </p:blipFill>
              <p:spPr>
                <a:xfrm>
                  <a:off x="10663803" y="282945"/>
                  <a:ext cx="571680" cy="359640"/>
                </a:xfrm>
                <a:prstGeom prst="rect">
                  <a:avLst/>
                </a:prstGeom>
              </p:spPr>
            </p:pic>
          </mc:Fallback>
        </mc:AlternateContent>
      </p:grpSp>
      <p:grpSp>
        <p:nvGrpSpPr>
          <p:cNvPr id="81" name="Group 80">
            <a:extLst>
              <a:ext uri="{FF2B5EF4-FFF2-40B4-BE49-F238E27FC236}">
                <a16:creationId xmlns:a16="http://schemas.microsoft.com/office/drawing/2014/main" id="{5E14168B-AB80-4CD7-9F10-26BC2AD4BB8A}"/>
              </a:ext>
            </a:extLst>
          </p:cNvPr>
          <p:cNvGrpSpPr/>
          <p:nvPr/>
        </p:nvGrpSpPr>
        <p:grpSpPr>
          <a:xfrm>
            <a:off x="9009963" y="268545"/>
            <a:ext cx="2957040" cy="2075400"/>
            <a:chOff x="9009963" y="268545"/>
            <a:chExt cx="2957040" cy="2075400"/>
          </a:xfrm>
        </p:grpSpPr>
        <mc:AlternateContent xmlns:mc="http://schemas.openxmlformats.org/markup-compatibility/2006" xmlns:p14="http://schemas.microsoft.com/office/powerpoint/2010/main">
          <mc:Choice Requires="p14">
            <p:contentPart p14:bwMode="auto" r:id="rId54">
              <p14:nvContentPartPr>
                <p14:cNvPr id="78" name="Ink 77">
                  <a:extLst>
                    <a:ext uri="{FF2B5EF4-FFF2-40B4-BE49-F238E27FC236}">
                      <a16:creationId xmlns:a16="http://schemas.microsoft.com/office/drawing/2014/main" id="{76F9B37E-739F-4A7F-A9A0-C3704B57A42A}"/>
                    </a:ext>
                  </a:extLst>
                </p14:cNvPr>
                <p14:cNvContentPartPr/>
                <p14:nvPr/>
              </p14:nvContentPartPr>
              <p14:xfrm>
                <a:off x="9029403" y="268545"/>
                <a:ext cx="2894040" cy="44640"/>
              </p14:xfrm>
            </p:contentPart>
          </mc:Choice>
          <mc:Fallback xmlns="">
            <p:pic>
              <p:nvPicPr>
                <p:cNvPr id="78" name="Ink 77">
                  <a:extLst>
                    <a:ext uri="{FF2B5EF4-FFF2-40B4-BE49-F238E27FC236}">
                      <a16:creationId xmlns:a16="http://schemas.microsoft.com/office/drawing/2014/main" id="{76F9B37E-739F-4A7F-A9A0-C3704B57A42A}"/>
                    </a:ext>
                  </a:extLst>
                </p:cNvPr>
                <p:cNvPicPr/>
                <p:nvPr/>
              </p:nvPicPr>
              <p:blipFill>
                <a:blip r:embed="rId55"/>
                <a:stretch>
                  <a:fillRect/>
                </a:stretch>
              </p:blipFill>
              <p:spPr>
                <a:xfrm>
                  <a:off x="9011763" y="250905"/>
                  <a:ext cx="292968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6" name="Ink 75">
                  <a:extLst>
                    <a:ext uri="{FF2B5EF4-FFF2-40B4-BE49-F238E27FC236}">
                      <a16:creationId xmlns:a16="http://schemas.microsoft.com/office/drawing/2014/main" id="{0992319B-D0D5-4F67-9010-DC1F1B3F117C}"/>
                    </a:ext>
                  </a:extLst>
                </p14:cNvPr>
                <p14:cNvContentPartPr/>
                <p14:nvPr/>
              </p14:nvContentPartPr>
              <p14:xfrm>
                <a:off x="9009963" y="296625"/>
                <a:ext cx="51840" cy="2016000"/>
              </p14:xfrm>
            </p:contentPart>
          </mc:Choice>
          <mc:Fallback xmlns="">
            <p:pic>
              <p:nvPicPr>
                <p:cNvPr id="76" name="Ink 75">
                  <a:extLst>
                    <a:ext uri="{FF2B5EF4-FFF2-40B4-BE49-F238E27FC236}">
                      <a16:creationId xmlns:a16="http://schemas.microsoft.com/office/drawing/2014/main" id="{0992319B-D0D5-4F67-9010-DC1F1B3F117C}"/>
                    </a:ext>
                  </a:extLst>
                </p:cNvPr>
                <p:cNvPicPr/>
                <p:nvPr/>
              </p:nvPicPr>
              <p:blipFill>
                <a:blip r:embed="rId57"/>
                <a:stretch>
                  <a:fillRect/>
                </a:stretch>
              </p:blipFill>
              <p:spPr>
                <a:xfrm>
                  <a:off x="8992323" y="278625"/>
                  <a:ext cx="87480" cy="2051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7" name="Ink 76">
                  <a:extLst>
                    <a:ext uri="{FF2B5EF4-FFF2-40B4-BE49-F238E27FC236}">
                      <a16:creationId xmlns:a16="http://schemas.microsoft.com/office/drawing/2014/main" id="{E61161D2-B7DB-4CFC-8C1B-322AB55E1DE8}"/>
                    </a:ext>
                  </a:extLst>
                </p14:cNvPr>
                <p14:cNvContentPartPr/>
                <p14:nvPr/>
              </p14:nvContentPartPr>
              <p14:xfrm>
                <a:off x="11924163" y="299865"/>
                <a:ext cx="42840" cy="2044080"/>
              </p14:xfrm>
            </p:contentPart>
          </mc:Choice>
          <mc:Fallback xmlns="">
            <p:pic>
              <p:nvPicPr>
                <p:cNvPr id="77" name="Ink 76">
                  <a:extLst>
                    <a:ext uri="{FF2B5EF4-FFF2-40B4-BE49-F238E27FC236}">
                      <a16:creationId xmlns:a16="http://schemas.microsoft.com/office/drawing/2014/main" id="{E61161D2-B7DB-4CFC-8C1B-322AB55E1DE8}"/>
                    </a:ext>
                  </a:extLst>
                </p:cNvPr>
                <p:cNvPicPr/>
                <p:nvPr/>
              </p:nvPicPr>
              <p:blipFill>
                <a:blip r:embed="rId59"/>
                <a:stretch>
                  <a:fillRect/>
                </a:stretch>
              </p:blipFill>
              <p:spPr>
                <a:xfrm>
                  <a:off x="11906523" y="282225"/>
                  <a:ext cx="78480" cy="2079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79" name="Ink 78">
                <a:extLst>
                  <a:ext uri="{FF2B5EF4-FFF2-40B4-BE49-F238E27FC236}">
                    <a16:creationId xmlns:a16="http://schemas.microsoft.com/office/drawing/2014/main" id="{C067B595-240B-4461-8A18-B066801649E9}"/>
                  </a:ext>
                </a:extLst>
              </p14:cNvPr>
              <p14:cNvContentPartPr/>
              <p14:nvPr/>
            </p14:nvContentPartPr>
            <p14:xfrm>
              <a:off x="8999523" y="2271585"/>
              <a:ext cx="2920320" cy="59760"/>
            </p14:xfrm>
          </p:contentPart>
        </mc:Choice>
        <mc:Fallback xmlns="">
          <p:pic>
            <p:nvPicPr>
              <p:cNvPr id="79" name="Ink 78">
                <a:extLst>
                  <a:ext uri="{FF2B5EF4-FFF2-40B4-BE49-F238E27FC236}">
                    <a16:creationId xmlns:a16="http://schemas.microsoft.com/office/drawing/2014/main" id="{C067B595-240B-4461-8A18-B066801649E9}"/>
                  </a:ext>
                </a:extLst>
              </p:cNvPr>
              <p:cNvPicPr/>
              <p:nvPr/>
            </p:nvPicPr>
            <p:blipFill>
              <a:blip r:embed="rId61"/>
              <a:stretch>
                <a:fillRect/>
              </a:stretch>
            </p:blipFill>
            <p:spPr>
              <a:xfrm>
                <a:off x="8981883" y="2253585"/>
                <a:ext cx="2955960" cy="95400"/>
              </a:xfrm>
              <a:prstGeom prst="rect">
                <a:avLst/>
              </a:prstGeom>
            </p:spPr>
          </p:pic>
        </mc:Fallback>
      </mc:AlternateContent>
      <p:grpSp>
        <p:nvGrpSpPr>
          <p:cNvPr id="97" name="Group 96">
            <a:extLst>
              <a:ext uri="{FF2B5EF4-FFF2-40B4-BE49-F238E27FC236}">
                <a16:creationId xmlns:a16="http://schemas.microsoft.com/office/drawing/2014/main" id="{56773481-9705-4E84-91E2-E02A5ED39D05}"/>
              </a:ext>
            </a:extLst>
          </p:cNvPr>
          <p:cNvGrpSpPr/>
          <p:nvPr/>
        </p:nvGrpSpPr>
        <p:grpSpPr>
          <a:xfrm>
            <a:off x="7623963" y="678225"/>
            <a:ext cx="831600" cy="392400"/>
            <a:chOff x="7623963" y="678225"/>
            <a:chExt cx="831600" cy="392400"/>
          </a:xfrm>
        </p:grpSpPr>
        <mc:AlternateContent xmlns:mc="http://schemas.openxmlformats.org/markup-compatibility/2006" xmlns:p14="http://schemas.microsoft.com/office/powerpoint/2010/main">
          <mc:Choice Requires="p14">
            <p:contentPart p14:bwMode="auto" r:id="rId62">
              <p14:nvContentPartPr>
                <p14:cNvPr id="82" name="Ink 81">
                  <a:extLst>
                    <a:ext uri="{FF2B5EF4-FFF2-40B4-BE49-F238E27FC236}">
                      <a16:creationId xmlns:a16="http://schemas.microsoft.com/office/drawing/2014/main" id="{02394C82-D516-4A7C-B9D1-7A5C255FF618}"/>
                    </a:ext>
                  </a:extLst>
                </p14:cNvPr>
                <p14:cNvContentPartPr/>
                <p14:nvPr/>
              </p14:nvContentPartPr>
              <p14:xfrm>
                <a:off x="7646643" y="722145"/>
                <a:ext cx="11520" cy="23400"/>
              </p14:xfrm>
            </p:contentPart>
          </mc:Choice>
          <mc:Fallback xmlns="">
            <p:pic>
              <p:nvPicPr>
                <p:cNvPr id="82" name="Ink 81">
                  <a:extLst>
                    <a:ext uri="{FF2B5EF4-FFF2-40B4-BE49-F238E27FC236}">
                      <a16:creationId xmlns:a16="http://schemas.microsoft.com/office/drawing/2014/main" id="{02394C82-D516-4A7C-B9D1-7A5C255FF618}"/>
                    </a:ext>
                  </a:extLst>
                </p:cNvPr>
                <p:cNvPicPr/>
                <p:nvPr/>
              </p:nvPicPr>
              <p:blipFill>
                <a:blip r:embed="rId63"/>
                <a:stretch>
                  <a:fillRect/>
                </a:stretch>
              </p:blipFill>
              <p:spPr>
                <a:xfrm>
                  <a:off x="7642323" y="717825"/>
                  <a:ext cx="201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3" name="Ink 82">
                  <a:extLst>
                    <a:ext uri="{FF2B5EF4-FFF2-40B4-BE49-F238E27FC236}">
                      <a16:creationId xmlns:a16="http://schemas.microsoft.com/office/drawing/2014/main" id="{C0C0BE68-3F00-4A31-8B11-B4C3DC54CA39}"/>
                    </a:ext>
                  </a:extLst>
                </p14:cNvPr>
                <p14:cNvContentPartPr/>
                <p14:nvPr/>
              </p14:nvContentPartPr>
              <p14:xfrm>
                <a:off x="7623963" y="837345"/>
                <a:ext cx="25920" cy="42480"/>
              </p14:xfrm>
            </p:contentPart>
          </mc:Choice>
          <mc:Fallback xmlns="">
            <p:pic>
              <p:nvPicPr>
                <p:cNvPr id="83" name="Ink 82">
                  <a:extLst>
                    <a:ext uri="{FF2B5EF4-FFF2-40B4-BE49-F238E27FC236}">
                      <a16:creationId xmlns:a16="http://schemas.microsoft.com/office/drawing/2014/main" id="{C0C0BE68-3F00-4A31-8B11-B4C3DC54CA39}"/>
                    </a:ext>
                  </a:extLst>
                </p:cNvPr>
                <p:cNvPicPr/>
                <p:nvPr/>
              </p:nvPicPr>
              <p:blipFill>
                <a:blip r:embed="rId65"/>
                <a:stretch>
                  <a:fillRect/>
                </a:stretch>
              </p:blipFill>
              <p:spPr>
                <a:xfrm>
                  <a:off x="7619643" y="833025"/>
                  <a:ext cx="345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4" name="Ink 83">
                  <a:extLst>
                    <a:ext uri="{FF2B5EF4-FFF2-40B4-BE49-F238E27FC236}">
                      <a16:creationId xmlns:a16="http://schemas.microsoft.com/office/drawing/2014/main" id="{A0BA1179-8BC9-4482-9A5F-38369AD8B17D}"/>
                    </a:ext>
                  </a:extLst>
                </p14:cNvPr>
                <p14:cNvContentPartPr/>
                <p14:nvPr/>
              </p14:nvContentPartPr>
              <p14:xfrm>
                <a:off x="7691643" y="804945"/>
                <a:ext cx="116640" cy="61560"/>
              </p14:xfrm>
            </p:contentPart>
          </mc:Choice>
          <mc:Fallback xmlns="">
            <p:pic>
              <p:nvPicPr>
                <p:cNvPr id="84" name="Ink 83">
                  <a:extLst>
                    <a:ext uri="{FF2B5EF4-FFF2-40B4-BE49-F238E27FC236}">
                      <a16:creationId xmlns:a16="http://schemas.microsoft.com/office/drawing/2014/main" id="{A0BA1179-8BC9-4482-9A5F-38369AD8B17D}"/>
                    </a:ext>
                  </a:extLst>
                </p:cNvPr>
                <p:cNvPicPr/>
                <p:nvPr/>
              </p:nvPicPr>
              <p:blipFill>
                <a:blip r:embed="rId67"/>
                <a:stretch>
                  <a:fillRect/>
                </a:stretch>
              </p:blipFill>
              <p:spPr>
                <a:xfrm>
                  <a:off x="7687323" y="800625"/>
                  <a:ext cx="1252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5" name="Ink 84">
                  <a:extLst>
                    <a:ext uri="{FF2B5EF4-FFF2-40B4-BE49-F238E27FC236}">
                      <a16:creationId xmlns:a16="http://schemas.microsoft.com/office/drawing/2014/main" id="{E1DFBD9F-774A-4E14-9C9E-881AE3621EA9}"/>
                    </a:ext>
                  </a:extLst>
                </p14:cNvPr>
                <p14:cNvContentPartPr/>
                <p14:nvPr/>
              </p14:nvContentPartPr>
              <p14:xfrm>
                <a:off x="7832043" y="788025"/>
                <a:ext cx="72720" cy="52200"/>
              </p14:xfrm>
            </p:contentPart>
          </mc:Choice>
          <mc:Fallback xmlns="">
            <p:pic>
              <p:nvPicPr>
                <p:cNvPr id="85" name="Ink 84">
                  <a:extLst>
                    <a:ext uri="{FF2B5EF4-FFF2-40B4-BE49-F238E27FC236}">
                      <a16:creationId xmlns:a16="http://schemas.microsoft.com/office/drawing/2014/main" id="{E1DFBD9F-774A-4E14-9C9E-881AE3621EA9}"/>
                    </a:ext>
                  </a:extLst>
                </p:cNvPr>
                <p:cNvPicPr/>
                <p:nvPr/>
              </p:nvPicPr>
              <p:blipFill>
                <a:blip r:embed="rId69"/>
                <a:stretch>
                  <a:fillRect/>
                </a:stretch>
              </p:blipFill>
              <p:spPr>
                <a:xfrm>
                  <a:off x="7827723" y="783705"/>
                  <a:ext cx="813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6" name="Ink 85">
                  <a:extLst>
                    <a:ext uri="{FF2B5EF4-FFF2-40B4-BE49-F238E27FC236}">
                      <a16:creationId xmlns:a16="http://schemas.microsoft.com/office/drawing/2014/main" id="{D06E035F-80B3-45BC-8DC1-514273736188}"/>
                    </a:ext>
                  </a:extLst>
                </p14:cNvPr>
                <p14:cNvContentPartPr/>
                <p14:nvPr/>
              </p14:nvContentPartPr>
              <p14:xfrm>
                <a:off x="7922043" y="713865"/>
                <a:ext cx="55800" cy="124920"/>
              </p14:xfrm>
            </p:contentPart>
          </mc:Choice>
          <mc:Fallback xmlns="">
            <p:pic>
              <p:nvPicPr>
                <p:cNvPr id="86" name="Ink 85">
                  <a:extLst>
                    <a:ext uri="{FF2B5EF4-FFF2-40B4-BE49-F238E27FC236}">
                      <a16:creationId xmlns:a16="http://schemas.microsoft.com/office/drawing/2014/main" id="{D06E035F-80B3-45BC-8DC1-514273736188}"/>
                    </a:ext>
                  </a:extLst>
                </p:cNvPr>
                <p:cNvPicPr/>
                <p:nvPr/>
              </p:nvPicPr>
              <p:blipFill>
                <a:blip r:embed="rId71"/>
                <a:stretch>
                  <a:fillRect/>
                </a:stretch>
              </p:blipFill>
              <p:spPr>
                <a:xfrm>
                  <a:off x="7917723" y="709545"/>
                  <a:ext cx="644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7" name="Ink 86">
                  <a:extLst>
                    <a:ext uri="{FF2B5EF4-FFF2-40B4-BE49-F238E27FC236}">
                      <a16:creationId xmlns:a16="http://schemas.microsoft.com/office/drawing/2014/main" id="{9DC1892A-A7D5-488A-BA34-D4C8A2AF1C3F}"/>
                    </a:ext>
                  </a:extLst>
                </p14:cNvPr>
                <p14:cNvContentPartPr/>
                <p14:nvPr/>
              </p14:nvContentPartPr>
              <p14:xfrm>
                <a:off x="7977123" y="689745"/>
                <a:ext cx="90360" cy="134280"/>
              </p14:xfrm>
            </p:contentPart>
          </mc:Choice>
          <mc:Fallback xmlns="">
            <p:pic>
              <p:nvPicPr>
                <p:cNvPr id="87" name="Ink 86">
                  <a:extLst>
                    <a:ext uri="{FF2B5EF4-FFF2-40B4-BE49-F238E27FC236}">
                      <a16:creationId xmlns:a16="http://schemas.microsoft.com/office/drawing/2014/main" id="{9DC1892A-A7D5-488A-BA34-D4C8A2AF1C3F}"/>
                    </a:ext>
                  </a:extLst>
                </p:cNvPr>
                <p:cNvPicPr/>
                <p:nvPr/>
              </p:nvPicPr>
              <p:blipFill>
                <a:blip r:embed="rId73"/>
                <a:stretch>
                  <a:fillRect/>
                </a:stretch>
              </p:blipFill>
              <p:spPr>
                <a:xfrm>
                  <a:off x="7972803" y="685425"/>
                  <a:ext cx="990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8" name="Ink 87">
                  <a:extLst>
                    <a:ext uri="{FF2B5EF4-FFF2-40B4-BE49-F238E27FC236}">
                      <a16:creationId xmlns:a16="http://schemas.microsoft.com/office/drawing/2014/main" id="{220A224B-2F46-48BC-BCAE-52A3F572C54A}"/>
                    </a:ext>
                  </a:extLst>
                </p14:cNvPr>
                <p14:cNvContentPartPr/>
                <p14:nvPr/>
              </p14:nvContentPartPr>
              <p14:xfrm>
                <a:off x="8071803" y="712425"/>
                <a:ext cx="84960" cy="81360"/>
              </p14:xfrm>
            </p:contentPart>
          </mc:Choice>
          <mc:Fallback xmlns="">
            <p:pic>
              <p:nvPicPr>
                <p:cNvPr id="88" name="Ink 87">
                  <a:extLst>
                    <a:ext uri="{FF2B5EF4-FFF2-40B4-BE49-F238E27FC236}">
                      <a16:creationId xmlns:a16="http://schemas.microsoft.com/office/drawing/2014/main" id="{220A224B-2F46-48BC-BCAE-52A3F572C54A}"/>
                    </a:ext>
                  </a:extLst>
                </p:cNvPr>
                <p:cNvPicPr/>
                <p:nvPr/>
              </p:nvPicPr>
              <p:blipFill>
                <a:blip r:embed="rId75"/>
                <a:stretch>
                  <a:fillRect/>
                </a:stretch>
              </p:blipFill>
              <p:spPr>
                <a:xfrm>
                  <a:off x="8067483" y="708105"/>
                  <a:ext cx="936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9" name="Ink 88">
                  <a:extLst>
                    <a:ext uri="{FF2B5EF4-FFF2-40B4-BE49-F238E27FC236}">
                      <a16:creationId xmlns:a16="http://schemas.microsoft.com/office/drawing/2014/main" id="{B70B255E-02CB-401F-A0CD-1C176EB6C93E}"/>
                    </a:ext>
                  </a:extLst>
                </p14:cNvPr>
                <p14:cNvContentPartPr/>
                <p14:nvPr/>
              </p14:nvContentPartPr>
              <p14:xfrm>
                <a:off x="8160003" y="719265"/>
                <a:ext cx="86760" cy="71280"/>
              </p14:xfrm>
            </p:contentPart>
          </mc:Choice>
          <mc:Fallback xmlns="">
            <p:pic>
              <p:nvPicPr>
                <p:cNvPr id="89" name="Ink 88">
                  <a:extLst>
                    <a:ext uri="{FF2B5EF4-FFF2-40B4-BE49-F238E27FC236}">
                      <a16:creationId xmlns:a16="http://schemas.microsoft.com/office/drawing/2014/main" id="{B70B255E-02CB-401F-A0CD-1C176EB6C93E}"/>
                    </a:ext>
                  </a:extLst>
                </p:cNvPr>
                <p:cNvPicPr/>
                <p:nvPr/>
              </p:nvPicPr>
              <p:blipFill>
                <a:blip r:embed="rId77"/>
                <a:stretch>
                  <a:fillRect/>
                </a:stretch>
              </p:blipFill>
              <p:spPr>
                <a:xfrm>
                  <a:off x="8155683" y="714945"/>
                  <a:ext cx="95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0" name="Ink 89">
                  <a:extLst>
                    <a:ext uri="{FF2B5EF4-FFF2-40B4-BE49-F238E27FC236}">
                      <a16:creationId xmlns:a16="http://schemas.microsoft.com/office/drawing/2014/main" id="{E57D50BB-0FA6-4330-8F49-F9452F8DDB42}"/>
                    </a:ext>
                  </a:extLst>
                </p14:cNvPr>
                <p14:cNvContentPartPr/>
                <p14:nvPr/>
              </p14:nvContentPartPr>
              <p14:xfrm>
                <a:off x="8278443" y="678225"/>
                <a:ext cx="177120" cy="102960"/>
              </p14:xfrm>
            </p:contentPart>
          </mc:Choice>
          <mc:Fallback xmlns="">
            <p:pic>
              <p:nvPicPr>
                <p:cNvPr id="90" name="Ink 89">
                  <a:extLst>
                    <a:ext uri="{FF2B5EF4-FFF2-40B4-BE49-F238E27FC236}">
                      <a16:creationId xmlns:a16="http://schemas.microsoft.com/office/drawing/2014/main" id="{E57D50BB-0FA6-4330-8F49-F9452F8DDB42}"/>
                    </a:ext>
                  </a:extLst>
                </p:cNvPr>
                <p:cNvPicPr/>
                <p:nvPr/>
              </p:nvPicPr>
              <p:blipFill>
                <a:blip r:embed="rId79"/>
                <a:stretch>
                  <a:fillRect/>
                </a:stretch>
              </p:blipFill>
              <p:spPr>
                <a:xfrm>
                  <a:off x="8274123" y="673905"/>
                  <a:ext cx="18576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92" name="Ink 91">
                  <a:extLst>
                    <a:ext uri="{FF2B5EF4-FFF2-40B4-BE49-F238E27FC236}">
                      <a16:creationId xmlns:a16="http://schemas.microsoft.com/office/drawing/2014/main" id="{126D1C11-3186-4166-8CB2-5EE55F410624}"/>
                    </a:ext>
                  </a:extLst>
                </p14:cNvPr>
                <p14:cNvContentPartPr/>
                <p14:nvPr/>
              </p14:nvContentPartPr>
              <p14:xfrm>
                <a:off x="7989723" y="965145"/>
                <a:ext cx="64800" cy="105480"/>
              </p14:xfrm>
            </p:contentPart>
          </mc:Choice>
          <mc:Fallback xmlns="">
            <p:pic>
              <p:nvPicPr>
                <p:cNvPr id="92" name="Ink 91">
                  <a:extLst>
                    <a:ext uri="{FF2B5EF4-FFF2-40B4-BE49-F238E27FC236}">
                      <a16:creationId xmlns:a16="http://schemas.microsoft.com/office/drawing/2014/main" id="{126D1C11-3186-4166-8CB2-5EE55F410624}"/>
                    </a:ext>
                  </a:extLst>
                </p:cNvPr>
                <p:cNvPicPr/>
                <p:nvPr/>
              </p:nvPicPr>
              <p:blipFill>
                <a:blip r:embed="rId81"/>
                <a:stretch>
                  <a:fillRect/>
                </a:stretch>
              </p:blipFill>
              <p:spPr>
                <a:xfrm>
                  <a:off x="7985403" y="960825"/>
                  <a:ext cx="734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3" name="Ink 92">
                  <a:extLst>
                    <a:ext uri="{FF2B5EF4-FFF2-40B4-BE49-F238E27FC236}">
                      <a16:creationId xmlns:a16="http://schemas.microsoft.com/office/drawing/2014/main" id="{892F1978-21B1-4FCA-AB53-902FA3CB9BE6}"/>
                    </a:ext>
                  </a:extLst>
                </p14:cNvPr>
                <p14:cNvContentPartPr/>
                <p14:nvPr/>
              </p14:nvContentPartPr>
              <p14:xfrm>
                <a:off x="8102043" y="972345"/>
                <a:ext cx="13320" cy="65880"/>
              </p14:xfrm>
            </p:contentPart>
          </mc:Choice>
          <mc:Fallback xmlns="">
            <p:pic>
              <p:nvPicPr>
                <p:cNvPr id="93" name="Ink 92">
                  <a:extLst>
                    <a:ext uri="{FF2B5EF4-FFF2-40B4-BE49-F238E27FC236}">
                      <a16:creationId xmlns:a16="http://schemas.microsoft.com/office/drawing/2014/main" id="{892F1978-21B1-4FCA-AB53-902FA3CB9BE6}"/>
                    </a:ext>
                  </a:extLst>
                </p:cNvPr>
                <p:cNvPicPr/>
                <p:nvPr/>
              </p:nvPicPr>
              <p:blipFill>
                <a:blip r:embed="rId83"/>
                <a:stretch>
                  <a:fillRect/>
                </a:stretch>
              </p:blipFill>
              <p:spPr>
                <a:xfrm>
                  <a:off x="8097723" y="968025"/>
                  <a:ext cx="219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4" name="Ink 93">
                  <a:extLst>
                    <a:ext uri="{FF2B5EF4-FFF2-40B4-BE49-F238E27FC236}">
                      <a16:creationId xmlns:a16="http://schemas.microsoft.com/office/drawing/2014/main" id="{E7FB5ACB-DEE8-4B4C-85CB-BF5F7A17EE0C}"/>
                    </a:ext>
                  </a:extLst>
                </p14:cNvPr>
                <p14:cNvContentPartPr/>
                <p14:nvPr/>
              </p14:nvContentPartPr>
              <p14:xfrm>
                <a:off x="8076843" y="941025"/>
                <a:ext cx="113760" cy="105480"/>
              </p14:xfrm>
            </p:contentPart>
          </mc:Choice>
          <mc:Fallback xmlns="">
            <p:pic>
              <p:nvPicPr>
                <p:cNvPr id="94" name="Ink 93">
                  <a:extLst>
                    <a:ext uri="{FF2B5EF4-FFF2-40B4-BE49-F238E27FC236}">
                      <a16:creationId xmlns:a16="http://schemas.microsoft.com/office/drawing/2014/main" id="{E7FB5ACB-DEE8-4B4C-85CB-BF5F7A17EE0C}"/>
                    </a:ext>
                  </a:extLst>
                </p:cNvPr>
                <p:cNvPicPr/>
                <p:nvPr/>
              </p:nvPicPr>
              <p:blipFill>
                <a:blip r:embed="rId85"/>
                <a:stretch>
                  <a:fillRect/>
                </a:stretch>
              </p:blipFill>
              <p:spPr>
                <a:xfrm>
                  <a:off x="8072523" y="936705"/>
                  <a:ext cx="12240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5" name="Ink 94">
                  <a:extLst>
                    <a:ext uri="{FF2B5EF4-FFF2-40B4-BE49-F238E27FC236}">
                      <a16:creationId xmlns:a16="http://schemas.microsoft.com/office/drawing/2014/main" id="{BA4CACD0-C0E2-4C61-A926-5840310C1F72}"/>
                    </a:ext>
                  </a:extLst>
                </p14:cNvPr>
                <p14:cNvContentPartPr/>
                <p14:nvPr/>
              </p14:nvContentPartPr>
              <p14:xfrm>
                <a:off x="8230203" y="893145"/>
                <a:ext cx="33480" cy="168120"/>
              </p14:xfrm>
            </p:contentPart>
          </mc:Choice>
          <mc:Fallback xmlns="">
            <p:pic>
              <p:nvPicPr>
                <p:cNvPr id="95" name="Ink 94">
                  <a:extLst>
                    <a:ext uri="{FF2B5EF4-FFF2-40B4-BE49-F238E27FC236}">
                      <a16:creationId xmlns:a16="http://schemas.microsoft.com/office/drawing/2014/main" id="{BA4CACD0-C0E2-4C61-A926-5840310C1F72}"/>
                    </a:ext>
                  </a:extLst>
                </p:cNvPr>
                <p:cNvPicPr/>
                <p:nvPr/>
              </p:nvPicPr>
              <p:blipFill>
                <a:blip r:embed="rId87"/>
                <a:stretch>
                  <a:fillRect/>
                </a:stretch>
              </p:blipFill>
              <p:spPr>
                <a:xfrm>
                  <a:off x="8225883" y="888825"/>
                  <a:ext cx="42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6" name="Ink 95">
                  <a:extLst>
                    <a:ext uri="{FF2B5EF4-FFF2-40B4-BE49-F238E27FC236}">
                      <a16:creationId xmlns:a16="http://schemas.microsoft.com/office/drawing/2014/main" id="{B825F43B-2504-4109-B685-4ADEDD1EB70D}"/>
                    </a:ext>
                  </a:extLst>
                </p14:cNvPr>
                <p14:cNvContentPartPr/>
                <p14:nvPr/>
              </p14:nvContentPartPr>
              <p14:xfrm>
                <a:off x="8227323" y="931305"/>
                <a:ext cx="74880" cy="112680"/>
              </p14:xfrm>
            </p:contentPart>
          </mc:Choice>
          <mc:Fallback xmlns="">
            <p:pic>
              <p:nvPicPr>
                <p:cNvPr id="96" name="Ink 95">
                  <a:extLst>
                    <a:ext uri="{FF2B5EF4-FFF2-40B4-BE49-F238E27FC236}">
                      <a16:creationId xmlns:a16="http://schemas.microsoft.com/office/drawing/2014/main" id="{B825F43B-2504-4109-B685-4ADEDD1EB70D}"/>
                    </a:ext>
                  </a:extLst>
                </p:cNvPr>
                <p:cNvPicPr/>
                <p:nvPr/>
              </p:nvPicPr>
              <p:blipFill>
                <a:blip r:embed="rId89"/>
                <a:stretch>
                  <a:fillRect/>
                </a:stretch>
              </p:blipFill>
              <p:spPr>
                <a:xfrm>
                  <a:off x="8223003" y="926985"/>
                  <a:ext cx="83520" cy="1213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90">
            <p14:nvContentPartPr>
              <p14:cNvPr id="98" name="Ink 97">
                <a:extLst>
                  <a:ext uri="{FF2B5EF4-FFF2-40B4-BE49-F238E27FC236}">
                    <a16:creationId xmlns:a16="http://schemas.microsoft.com/office/drawing/2014/main" id="{D99805B3-4EFD-453B-9E62-D0A5ADBB1898}"/>
                  </a:ext>
                </a:extLst>
              </p14:cNvPr>
              <p14:cNvContentPartPr/>
              <p14:nvPr/>
            </p14:nvContentPartPr>
            <p14:xfrm>
              <a:off x="9061803" y="1163145"/>
              <a:ext cx="461520" cy="1124640"/>
            </p14:xfrm>
          </p:contentPart>
        </mc:Choice>
        <mc:Fallback xmlns="">
          <p:pic>
            <p:nvPicPr>
              <p:cNvPr id="98" name="Ink 97">
                <a:extLst>
                  <a:ext uri="{FF2B5EF4-FFF2-40B4-BE49-F238E27FC236}">
                    <a16:creationId xmlns:a16="http://schemas.microsoft.com/office/drawing/2014/main" id="{D99805B3-4EFD-453B-9E62-D0A5ADBB1898}"/>
                  </a:ext>
                </a:extLst>
              </p:cNvPr>
              <p:cNvPicPr/>
              <p:nvPr/>
            </p:nvPicPr>
            <p:blipFill>
              <a:blip r:embed="rId91"/>
              <a:stretch>
                <a:fillRect/>
              </a:stretch>
            </p:blipFill>
            <p:spPr>
              <a:xfrm>
                <a:off x="9060003" y="1160985"/>
                <a:ext cx="465480" cy="1128960"/>
              </a:xfrm>
              <a:prstGeom prst="rect">
                <a:avLst/>
              </a:prstGeom>
            </p:spPr>
          </p:pic>
        </mc:Fallback>
      </mc:AlternateContent>
      <p:grpSp>
        <p:nvGrpSpPr>
          <p:cNvPr id="113" name="Group 112">
            <a:extLst>
              <a:ext uri="{FF2B5EF4-FFF2-40B4-BE49-F238E27FC236}">
                <a16:creationId xmlns:a16="http://schemas.microsoft.com/office/drawing/2014/main" id="{5E3D13DE-C875-4049-945A-909867047A8B}"/>
              </a:ext>
            </a:extLst>
          </p:cNvPr>
          <p:cNvGrpSpPr/>
          <p:nvPr/>
        </p:nvGrpSpPr>
        <p:grpSpPr>
          <a:xfrm>
            <a:off x="9013563" y="443145"/>
            <a:ext cx="2900520" cy="1877400"/>
            <a:chOff x="9013563" y="443145"/>
            <a:chExt cx="2900520" cy="1877400"/>
          </a:xfrm>
        </p:grpSpPr>
        <mc:AlternateContent xmlns:mc="http://schemas.openxmlformats.org/markup-compatibility/2006" xmlns:p14="http://schemas.microsoft.com/office/powerpoint/2010/main" xmlns:aink="http://schemas.microsoft.com/office/drawing/2016/ink">
          <mc:Choice Requires="p14 aink">
            <p:contentPart p14:bwMode="auto" r:id="rId92">
              <p14:nvContentPartPr>
                <p14:cNvPr id="103" name="Ink 102">
                  <a:extLst>
                    <a:ext uri="{FF2B5EF4-FFF2-40B4-BE49-F238E27FC236}">
                      <a16:creationId xmlns:a16="http://schemas.microsoft.com/office/drawing/2014/main" id="{C727F80C-DE4B-43D1-B1D7-4A74C6EC596B}"/>
                    </a:ext>
                  </a:extLst>
                </p14:cNvPr>
                <p14:cNvContentPartPr/>
                <p14:nvPr/>
              </p14:nvContentPartPr>
              <p14:xfrm>
                <a:off x="9052083" y="651585"/>
                <a:ext cx="830520" cy="1668960"/>
              </p14:xfrm>
            </p:contentPart>
          </mc:Choice>
          <mc:Fallback xmlns="">
            <p:pic>
              <p:nvPicPr>
                <p:cNvPr id="103" name="Ink 102">
                  <a:extLst>
                    <a:ext uri="{FF2B5EF4-FFF2-40B4-BE49-F238E27FC236}">
                      <a16:creationId xmlns:a16="http://schemas.microsoft.com/office/drawing/2014/main" id="{C727F80C-DE4B-43D1-B1D7-4A74C6EC596B}"/>
                    </a:ext>
                  </a:extLst>
                </p:cNvPr>
                <p:cNvPicPr/>
                <p:nvPr/>
              </p:nvPicPr>
              <p:blipFill>
                <a:blip r:embed="rId93"/>
                <a:stretch>
                  <a:fillRect/>
                </a:stretch>
              </p:blipFill>
              <p:spPr>
                <a:xfrm>
                  <a:off x="9024723" y="634665"/>
                  <a:ext cx="884880" cy="1702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4">
              <p14:nvContentPartPr>
                <p14:cNvPr id="104" name="Ink 103">
                  <a:extLst>
                    <a:ext uri="{FF2B5EF4-FFF2-40B4-BE49-F238E27FC236}">
                      <a16:creationId xmlns:a16="http://schemas.microsoft.com/office/drawing/2014/main" id="{EAE8D520-A7B7-42A8-B11A-EC56B414EFBC}"/>
                    </a:ext>
                  </a:extLst>
                </p14:cNvPr>
                <p14:cNvContentPartPr/>
                <p14:nvPr/>
              </p14:nvContentPartPr>
              <p14:xfrm>
                <a:off x="9286083" y="443145"/>
                <a:ext cx="888840" cy="1751040"/>
              </p14:xfrm>
            </p:contentPart>
          </mc:Choice>
          <mc:Fallback xmlns="">
            <p:pic>
              <p:nvPicPr>
                <p:cNvPr id="104" name="Ink 103">
                  <a:extLst>
                    <a:ext uri="{FF2B5EF4-FFF2-40B4-BE49-F238E27FC236}">
                      <a16:creationId xmlns:a16="http://schemas.microsoft.com/office/drawing/2014/main" id="{EAE8D520-A7B7-42A8-B11A-EC56B414EFBC}"/>
                    </a:ext>
                  </a:extLst>
                </p:cNvPr>
                <p:cNvPicPr/>
                <p:nvPr/>
              </p:nvPicPr>
              <p:blipFill>
                <a:blip r:embed="rId95"/>
                <a:stretch>
                  <a:fillRect/>
                </a:stretch>
              </p:blipFill>
              <p:spPr>
                <a:xfrm>
                  <a:off x="9259083" y="425865"/>
                  <a:ext cx="943200" cy="1784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6">
              <p14:nvContentPartPr>
                <p14:cNvPr id="105" name="Ink 104">
                  <a:extLst>
                    <a:ext uri="{FF2B5EF4-FFF2-40B4-BE49-F238E27FC236}">
                      <a16:creationId xmlns:a16="http://schemas.microsoft.com/office/drawing/2014/main" id="{DD4A8E87-4F94-4ED1-BCC2-AA87B756AF1B}"/>
                    </a:ext>
                  </a:extLst>
                </p14:cNvPr>
                <p14:cNvContentPartPr/>
                <p14:nvPr/>
              </p14:nvContentPartPr>
              <p14:xfrm>
                <a:off x="9769923" y="523065"/>
                <a:ext cx="862920" cy="1585080"/>
              </p14:xfrm>
            </p:contentPart>
          </mc:Choice>
          <mc:Fallback xmlns="">
            <p:pic>
              <p:nvPicPr>
                <p:cNvPr id="105" name="Ink 104">
                  <a:extLst>
                    <a:ext uri="{FF2B5EF4-FFF2-40B4-BE49-F238E27FC236}">
                      <a16:creationId xmlns:a16="http://schemas.microsoft.com/office/drawing/2014/main" id="{DD4A8E87-4F94-4ED1-BCC2-AA87B756AF1B}"/>
                    </a:ext>
                  </a:extLst>
                </p:cNvPr>
                <p:cNvPicPr/>
                <p:nvPr/>
              </p:nvPicPr>
              <p:blipFill>
                <a:blip r:embed="rId97"/>
                <a:stretch>
                  <a:fillRect/>
                </a:stretch>
              </p:blipFill>
              <p:spPr>
                <a:xfrm>
                  <a:off x="9742923" y="505065"/>
                  <a:ext cx="916560" cy="162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8">
              <p14:nvContentPartPr>
                <p14:cNvPr id="106" name="Ink 105">
                  <a:extLst>
                    <a:ext uri="{FF2B5EF4-FFF2-40B4-BE49-F238E27FC236}">
                      <a16:creationId xmlns:a16="http://schemas.microsoft.com/office/drawing/2014/main" id="{3F5AF9F0-89BC-4AA7-957F-030B944FB90D}"/>
                    </a:ext>
                  </a:extLst>
                </p14:cNvPr>
                <p14:cNvContentPartPr/>
                <p14:nvPr/>
              </p14:nvContentPartPr>
              <p14:xfrm>
                <a:off x="10263843" y="544665"/>
                <a:ext cx="921960" cy="1743120"/>
              </p14:xfrm>
            </p:contentPart>
          </mc:Choice>
          <mc:Fallback xmlns="">
            <p:pic>
              <p:nvPicPr>
                <p:cNvPr id="106" name="Ink 105">
                  <a:extLst>
                    <a:ext uri="{FF2B5EF4-FFF2-40B4-BE49-F238E27FC236}">
                      <a16:creationId xmlns:a16="http://schemas.microsoft.com/office/drawing/2014/main" id="{3F5AF9F0-89BC-4AA7-957F-030B944FB90D}"/>
                    </a:ext>
                  </a:extLst>
                </p:cNvPr>
                <p:cNvPicPr/>
                <p:nvPr/>
              </p:nvPicPr>
              <p:blipFill>
                <a:blip r:embed="rId99"/>
                <a:stretch>
                  <a:fillRect/>
                </a:stretch>
              </p:blipFill>
              <p:spPr>
                <a:xfrm>
                  <a:off x="10236843" y="526305"/>
                  <a:ext cx="975240" cy="1779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0">
              <p14:nvContentPartPr>
                <p14:cNvPr id="107" name="Ink 106">
                  <a:extLst>
                    <a:ext uri="{FF2B5EF4-FFF2-40B4-BE49-F238E27FC236}">
                      <a16:creationId xmlns:a16="http://schemas.microsoft.com/office/drawing/2014/main" id="{59B4FC4F-A67C-4056-AC19-020E9A34C310}"/>
                    </a:ext>
                  </a:extLst>
                </p14:cNvPr>
                <p14:cNvContentPartPr/>
                <p14:nvPr/>
              </p14:nvContentPartPr>
              <p14:xfrm>
                <a:off x="10829763" y="726465"/>
                <a:ext cx="856800" cy="1518120"/>
              </p14:xfrm>
            </p:contentPart>
          </mc:Choice>
          <mc:Fallback xmlns="">
            <p:pic>
              <p:nvPicPr>
                <p:cNvPr id="107" name="Ink 106">
                  <a:extLst>
                    <a:ext uri="{FF2B5EF4-FFF2-40B4-BE49-F238E27FC236}">
                      <a16:creationId xmlns:a16="http://schemas.microsoft.com/office/drawing/2014/main" id="{59B4FC4F-A67C-4056-AC19-020E9A34C310}"/>
                    </a:ext>
                  </a:extLst>
                </p:cNvPr>
                <p:cNvPicPr/>
                <p:nvPr/>
              </p:nvPicPr>
              <p:blipFill>
                <a:blip r:embed="rId101"/>
                <a:stretch>
                  <a:fillRect/>
                </a:stretch>
              </p:blipFill>
              <p:spPr>
                <a:xfrm>
                  <a:off x="10803123" y="707385"/>
                  <a:ext cx="909720" cy="155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2">
              <p14:nvContentPartPr>
                <p14:cNvPr id="108" name="Ink 107">
                  <a:extLst>
                    <a:ext uri="{FF2B5EF4-FFF2-40B4-BE49-F238E27FC236}">
                      <a16:creationId xmlns:a16="http://schemas.microsoft.com/office/drawing/2014/main" id="{BDD41135-912C-41D1-9F71-46307F59C2E8}"/>
                    </a:ext>
                  </a:extLst>
                </p14:cNvPr>
                <p14:cNvContentPartPr/>
                <p14:nvPr/>
              </p14:nvContentPartPr>
              <p14:xfrm>
                <a:off x="11334843" y="969825"/>
                <a:ext cx="501480" cy="850320"/>
              </p14:xfrm>
            </p:contentPart>
          </mc:Choice>
          <mc:Fallback xmlns="">
            <p:pic>
              <p:nvPicPr>
                <p:cNvPr id="108" name="Ink 107">
                  <a:extLst>
                    <a:ext uri="{FF2B5EF4-FFF2-40B4-BE49-F238E27FC236}">
                      <a16:creationId xmlns:a16="http://schemas.microsoft.com/office/drawing/2014/main" id="{BDD41135-912C-41D1-9F71-46307F59C2E8}"/>
                    </a:ext>
                  </a:extLst>
                </p:cNvPr>
                <p:cNvPicPr/>
                <p:nvPr/>
              </p:nvPicPr>
              <p:blipFill>
                <a:blip r:embed="rId103"/>
                <a:stretch>
                  <a:fillRect/>
                </a:stretch>
              </p:blipFill>
              <p:spPr>
                <a:xfrm>
                  <a:off x="11307843" y="952905"/>
                  <a:ext cx="555120" cy="884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4">
              <p14:nvContentPartPr>
                <p14:cNvPr id="109" name="Ink 108">
                  <a:extLst>
                    <a:ext uri="{FF2B5EF4-FFF2-40B4-BE49-F238E27FC236}">
                      <a16:creationId xmlns:a16="http://schemas.microsoft.com/office/drawing/2014/main" id="{C718BB36-0A06-408C-8946-2D6D4BC2811E}"/>
                    </a:ext>
                  </a:extLst>
                </p14:cNvPr>
                <p14:cNvContentPartPr/>
                <p14:nvPr/>
              </p14:nvContentPartPr>
              <p14:xfrm>
                <a:off x="11682243" y="920145"/>
                <a:ext cx="231840" cy="467280"/>
              </p14:xfrm>
            </p:contentPart>
          </mc:Choice>
          <mc:Fallback xmlns="">
            <p:pic>
              <p:nvPicPr>
                <p:cNvPr id="109" name="Ink 108">
                  <a:extLst>
                    <a:ext uri="{FF2B5EF4-FFF2-40B4-BE49-F238E27FC236}">
                      <a16:creationId xmlns:a16="http://schemas.microsoft.com/office/drawing/2014/main" id="{C718BB36-0A06-408C-8946-2D6D4BC2811E}"/>
                    </a:ext>
                  </a:extLst>
                </p:cNvPr>
                <p:cNvPicPr/>
                <p:nvPr/>
              </p:nvPicPr>
              <p:blipFill>
                <a:blip r:embed="rId105"/>
                <a:stretch>
                  <a:fillRect/>
                </a:stretch>
              </p:blipFill>
              <p:spPr>
                <a:xfrm>
                  <a:off x="11655603" y="905025"/>
                  <a:ext cx="285120" cy="497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6">
              <p14:nvContentPartPr>
                <p14:cNvPr id="111" name="Ink 110">
                  <a:extLst>
                    <a:ext uri="{FF2B5EF4-FFF2-40B4-BE49-F238E27FC236}">
                      <a16:creationId xmlns:a16="http://schemas.microsoft.com/office/drawing/2014/main" id="{D1D86FF3-F0F6-4FEA-A15E-1343F67F6F5D}"/>
                    </a:ext>
                  </a:extLst>
                </p14:cNvPr>
                <p14:cNvContentPartPr/>
                <p14:nvPr/>
              </p14:nvContentPartPr>
              <p14:xfrm>
                <a:off x="9074403" y="794865"/>
                <a:ext cx="720360" cy="1460160"/>
              </p14:xfrm>
            </p:contentPart>
          </mc:Choice>
          <mc:Fallback xmlns="">
            <p:pic>
              <p:nvPicPr>
                <p:cNvPr id="111" name="Ink 110">
                  <a:extLst>
                    <a:ext uri="{FF2B5EF4-FFF2-40B4-BE49-F238E27FC236}">
                      <a16:creationId xmlns:a16="http://schemas.microsoft.com/office/drawing/2014/main" id="{D1D86FF3-F0F6-4FEA-A15E-1343F67F6F5D}"/>
                    </a:ext>
                  </a:extLst>
                </p:cNvPr>
                <p:cNvPicPr/>
                <p:nvPr/>
              </p:nvPicPr>
              <p:blipFill>
                <a:blip r:embed="rId107"/>
                <a:stretch>
                  <a:fillRect/>
                </a:stretch>
              </p:blipFill>
              <p:spPr>
                <a:xfrm>
                  <a:off x="9047403" y="778665"/>
                  <a:ext cx="774360" cy="1492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8">
              <p14:nvContentPartPr>
                <p14:cNvPr id="112" name="Ink 111">
                  <a:extLst>
                    <a:ext uri="{FF2B5EF4-FFF2-40B4-BE49-F238E27FC236}">
                      <a16:creationId xmlns:a16="http://schemas.microsoft.com/office/drawing/2014/main" id="{7F9C74BA-A166-4211-B6D0-C737A519884B}"/>
                    </a:ext>
                  </a:extLst>
                </p14:cNvPr>
                <p14:cNvContentPartPr/>
                <p14:nvPr/>
              </p14:nvContentPartPr>
              <p14:xfrm>
                <a:off x="9013563" y="1419105"/>
                <a:ext cx="473400" cy="857520"/>
              </p14:xfrm>
            </p:contentPart>
          </mc:Choice>
          <mc:Fallback xmlns="">
            <p:pic>
              <p:nvPicPr>
                <p:cNvPr id="112" name="Ink 111">
                  <a:extLst>
                    <a:ext uri="{FF2B5EF4-FFF2-40B4-BE49-F238E27FC236}">
                      <a16:creationId xmlns:a16="http://schemas.microsoft.com/office/drawing/2014/main" id="{7F9C74BA-A166-4211-B6D0-C737A519884B}"/>
                    </a:ext>
                  </a:extLst>
                </p:cNvPr>
                <p:cNvPicPr/>
                <p:nvPr/>
              </p:nvPicPr>
              <p:blipFill>
                <a:blip r:embed="rId109"/>
                <a:stretch>
                  <a:fillRect/>
                </a:stretch>
              </p:blipFill>
              <p:spPr>
                <a:xfrm>
                  <a:off x="8986923" y="1403265"/>
                  <a:ext cx="526680" cy="88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114" name="Ink 113">
                <a:extLst>
                  <a:ext uri="{FF2B5EF4-FFF2-40B4-BE49-F238E27FC236}">
                    <a16:creationId xmlns:a16="http://schemas.microsoft.com/office/drawing/2014/main" id="{E49A66C3-BFEA-4470-B031-454F27A08401}"/>
                  </a:ext>
                </a:extLst>
              </p14:cNvPr>
              <p14:cNvContentPartPr/>
              <p14:nvPr/>
            </p14:nvContentPartPr>
            <p14:xfrm>
              <a:off x="9060723" y="348465"/>
              <a:ext cx="234360" cy="57600"/>
            </p14:xfrm>
          </p:contentPart>
        </mc:Choice>
        <mc:Fallback xmlns="">
          <p:pic>
            <p:nvPicPr>
              <p:cNvPr id="114" name="Ink 113">
                <a:extLst>
                  <a:ext uri="{FF2B5EF4-FFF2-40B4-BE49-F238E27FC236}">
                    <a16:creationId xmlns:a16="http://schemas.microsoft.com/office/drawing/2014/main" id="{E49A66C3-BFEA-4470-B031-454F27A08401}"/>
                  </a:ext>
                </a:extLst>
              </p:cNvPr>
              <p:cNvPicPr/>
              <p:nvPr/>
            </p:nvPicPr>
            <p:blipFill>
              <a:blip r:embed="rId111"/>
              <a:stretch>
                <a:fillRect/>
              </a:stretch>
            </p:blipFill>
            <p:spPr>
              <a:xfrm>
                <a:off x="9043083" y="330465"/>
                <a:ext cx="270000" cy="93240"/>
              </a:xfrm>
              <a:prstGeom prst="rect">
                <a:avLst/>
              </a:prstGeom>
            </p:spPr>
          </p:pic>
        </mc:Fallback>
      </mc:AlternateContent>
      <p:grpSp>
        <p:nvGrpSpPr>
          <p:cNvPr id="119" name="Group 118">
            <a:extLst>
              <a:ext uri="{FF2B5EF4-FFF2-40B4-BE49-F238E27FC236}">
                <a16:creationId xmlns:a16="http://schemas.microsoft.com/office/drawing/2014/main" id="{2CCBEADF-39AE-43A7-9167-520CE81C53EF}"/>
              </a:ext>
            </a:extLst>
          </p:cNvPr>
          <p:cNvGrpSpPr/>
          <p:nvPr/>
        </p:nvGrpSpPr>
        <p:grpSpPr>
          <a:xfrm>
            <a:off x="9040923" y="302745"/>
            <a:ext cx="2874240" cy="1991160"/>
            <a:chOff x="9040923" y="302745"/>
            <a:chExt cx="2874240" cy="1991160"/>
          </a:xfrm>
        </p:grpSpPr>
        <mc:AlternateContent xmlns:mc="http://schemas.openxmlformats.org/markup-compatibility/2006" xmlns:p14="http://schemas.microsoft.com/office/powerpoint/2010/main">
          <mc:Choice Requires="p14">
            <p:contentPart p14:bwMode="auto" r:id="rId112">
              <p14:nvContentPartPr>
                <p14:cNvPr id="115" name="Ink 114">
                  <a:extLst>
                    <a:ext uri="{FF2B5EF4-FFF2-40B4-BE49-F238E27FC236}">
                      <a16:creationId xmlns:a16="http://schemas.microsoft.com/office/drawing/2014/main" id="{83F1CBDC-C9FC-44EF-A605-7BA8A0BA44DC}"/>
                    </a:ext>
                  </a:extLst>
                </p14:cNvPr>
                <p14:cNvContentPartPr/>
                <p14:nvPr/>
              </p14:nvContentPartPr>
              <p14:xfrm>
                <a:off x="9040923" y="302745"/>
                <a:ext cx="2860200" cy="623160"/>
              </p14:xfrm>
            </p:contentPart>
          </mc:Choice>
          <mc:Fallback xmlns="">
            <p:pic>
              <p:nvPicPr>
                <p:cNvPr id="115" name="Ink 114">
                  <a:extLst>
                    <a:ext uri="{FF2B5EF4-FFF2-40B4-BE49-F238E27FC236}">
                      <a16:creationId xmlns:a16="http://schemas.microsoft.com/office/drawing/2014/main" id="{83F1CBDC-C9FC-44EF-A605-7BA8A0BA44DC}"/>
                    </a:ext>
                  </a:extLst>
                </p:cNvPr>
                <p:cNvPicPr/>
                <p:nvPr/>
              </p:nvPicPr>
              <p:blipFill>
                <a:blip r:embed="rId113"/>
                <a:stretch>
                  <a:fillRect/>
                </a:stretch>
              </p:blipFill>
              <p:spPr>
                <a:xfrm>
                  <a:off x="9022923" y="285105"/>
                  <a:ext cx="2895840" cy="658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6" name="Ink 115">
                  <a:extLst>
                    <a:ext uri="{FF2B5EF4-FFF2-40B4-BE49-F238E27FC236}">
                      <a16:creationId xmlns:a16="http://schemas.microsoft.com/office/drawing/2014/main" id="{904ED7E1-2862-4FA8-B011-83F1595B57D8}"/>
                    </a:ext>
                  </a:extLst>
                </p14:cNvPr>
                <p14:cNvContentPartPr/>
                <p14:nvPr/>
              </p14:nvContentPartPr>
              <p14:xfrm>
                <a:off x="11857923" y="943185"/>
                <a:ext cx="57240" cy="236520"/>
              </p14:xfrm>
            </p:contentPart>
          </mc:Choice>
          <mc:Fallback xmlns="">
            <p:pic>
              <p:nvPicPr>
                <p:cNvPr id="116" name="Ink 115">
                  <a:extLst>
                    <a:ext uri="{FF2B5EF4-FFF2-40B4-BE49-F238E27FC236}">
                      <a16:creationId xmlns:a16="http://schemas.microsoft.com/office/drawing/2014/main" id="{904ED7E1-2862-4FA8-B011-83F1595B57D8}"/>
                    </a:ext>
                  </a:extLst>
                </p:cNvPr>
                <p:cNvPicPr/>
                <p:nvPr/>
              </p:nvPicPr>
              <p:blipFill>
                <a:blip r:embed="rId115"/>
                <a:stretch>
                  <a:fillRect/>
                </a:stretch>
              </p:blipFill>
              <p:spPr>
                <a:xfrm>
                  <a:off x="11840283" y="925185"/>
                  <a:ext cx="928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7" name="Ink 116">
                  <a:extLst>
                    <a:ext uri="{FF2B5EF4-FFF2-40B4-BE49-F238E27FC236}">
                      <a16:creationId xmlns:a16="http://schemas.microsoft.com/office/drawing/2014/main" id="{92DB2D4C-8609-478A-A79C-00BDD43B1ECC}"/>
                    </a:ext>
                  </a:extLst>
                </p14:cNvPr>
                <p14:cNvContentPartPr/>
                <p14:nvPr/>
              </p14:nvContentPartPr>
              <p14:xfrm>
                <a:off x="11870523" y="950745"/>
                <a:ext cx="40680" cy="1343160"/>
              </p14:xfrm>
            </p:contentPart>
          </mc:Choice>
          <mc:Fallback xmlns="">
            <p:pic>
              <p:nvPicPr>
                <p:cNvPr id="117" name="Ink 116">
                  <a:extLst>
                    <a:ext uri="{FF2B5EF4-FFF2-40B4-BE49-F238E27FC236}">
                      <a16:creationId xmlns:a16="http://schemas.microsoft.com/office/drawing/2014/main" id="{92DB2D4C-8609-478A-A79C-00BDD43B1ECC}"/>
                    </a:ext>
                  </a:extLst>
                </p:cNvPr>
                <p:cNvPicPr/>
                <p:nvPr/>
              </p:nvPicPr>
              <p:blipFill>
                <a:blip r:embed="rId117"/>
                <a:stretch>
                  <a:fillRect/>
                </a:stretch>
              </p:blipFill>
              <p:spPr>
                <a:xfrm>
                  <a:off x="11852523" y="933105"/>
                  <a:ext cx="76320" cy="137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8">
            <p14:nvContentPartPr>
              <p14:cNvPr id="118" name="Ink 117">
                <a:extLst>
                  <a:ext uri="{FF2B5EF4-FFF2-40B4-BE49-F238E27FC236}">
                    <a16:creationId xmlns:a16="http://schemas.microsoft.com/office/drawing/2014/main" id="{2153D04C-2D63-4713-B784-263CF5B05DE4}"/>
                  </a:ext>
                </a:extLst>
              </p14:cNvPr>
              <p14:cNvContentPartPr/>
              <p14:nvPr/>
            </p14:nvContentPartPr>
            <p14:xfrm>
              <a:off x="9072243" y="341265"/>
              <a:ext cx="51840" cy="1924560"/>
            </p14:xfrm>
          </p:contentPart>
        </mc:Choice>
        <mc:Fallback xmlns="">
          <p:pic>
            <p:nvPicPr>
              <p:cNvPr id="118" name="Ink 117">
                <a:extLst>
                  <a:ext uri="{FF2B5EF4-FFF2-40B4-BE49-F238E27FC236}">
                    <a16:creationId xmlns:a16="http://schemas.microsoft.com/office/drawing/2014/main" id="{2153D04C-2D63-4713-B784-263CF5B05DE4}"/>
                  </a:ext>
                </a:extLst>
              </p:cNvPr>
              <p:cNvPicPr/>
              <p:nvPr/>
            </p:nvPicPr>
            <p:blipFill>
              <a:blip r:embed="rId119"/>
              <a:stretch>
                <a:fillRect/>
              </a:stretch>
            </p:blipFill>
            <p:spPr>
              <a:xfrm>
                <a:off x="9054603" y="323625"/>
                <a:ext cx="87480" cy="1960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20" name="Ink 119">
                <a:extLst>
                  <a:ext uri="{FF2B5EF4-FFF2-40B4-BE49-F238E27FC236}">
                    <a16:creationId xmlns:a16="http://schemas.microsoft.com/office/drawing/2014/main" id="{6D752891-18C9-474D-92E2-A254082A58EF}"/>
                  </a:ext>
                </a:extLst>
              </p14:cNvPr>
              <p14:cNvContentPartPr/>
              <p14:nvPr/>
            </p14:nvContentPartPr>
            <p14:xfrm>
              <a:off x="9088803" y="2231625"/>
              <a:ext cx="2799360" cy="41760"/>
            </p14:xfrm>
          </p:contentPart>
        </mc:Choice>
        <mc:Fallback xmlns="">
          <p:pic>
            <p:nvPicPr>
              <p:cNvPr id="120" name="Ink 119">
                <a:extLst>
                  <a:ext uri="{FF2B5EF4-FFF2-40B4-BE49-F238E27FC236}">
                    <a16:creationId xmlns:a16="http://schemas.microsoft.com/office/drawing/2014/main" id="{6D752891-18C9-474D-92E2-A254082A58EF}"/>
                  </a:ext>
                </a:extLst>
              </p:cNvPr>
              <p:cNvPicPr/>
              <p:nvPr/>
            </p:nvPicPr>
            <p:blipFill>
              <a:blip r:embed="rId121"/>
              <a:stretch>
                <a:fillRect/>
              </a:stretch>
            </p:blipFill>
            <p:spPr>
              <a:xfrm>
                <a:off x="9070803" y="2213985"/>
                <a:ext cx="283500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21" name="Ink 120">
                <a:extLst>
                  <a:ext uri="{FF2B5EF4-FFF2-40B4-BE49-F238E27FC236}">
                    <a16:creationId xmlns:a16="http://schemas.microsoft.com/office/drawing/2014/main" id="{62D5A823-F6C1-4CDB-B0B8-8CE542A322CC}"/>
                  </a:ext>
                </a:extLst>
              </p14:cNvPr>
              <p14:cNvContentPartPr/>
              <p14:nvPr/>
            </p14:nvContentPartPr>
            <p14:xfrm>
              <a:off x="6641883" y="470865"/>
              <a:ext cx="360" cy="360"/>
            </p14:xfrm>
          </p:contentPart>
        </mc:Choice>
        <mc:Fallback xmlns="">
          <p:pic>
            <p:nvPicPr>
              <p:cNvPr id="121" name="Ink 120">
                <a:extLst>
                  <a:ext uri="{FF2B5EF4-FFF2-40B4-BE49-F238E27FC236}">
                    <a16:creationId xmlns:a16="http://schemas.microsoft.com/office/drawing/2014/main" id="{62D5A823-F6C1-4CDB-B0B8-8CE542A322CC}"/>
                  </a:ext>
                </a:extLst>
              </p:cNvPr>
              <p:cNvPicPr/>
              <p:nvPr/>
            </p:nvPicPr>
            <p:blipFill>
              <a:blip r:embed="rId123"/>
              <a:stretch>
                <a:fillRect/>
              </a:stretch>
            </p:blipFill>
            <p:spPr>
              <a:xfrm>
                <a:off x="6637563" y="466545"/>
                <a:ext cx="9000" cy="9000"/>
              </a:xfrm>
              <a:prstGeom prst="rect">
                <a:avLst/>
              </a:prstGeom>
            </p:spPr>
          </p:pic>
        </mc:Fallback>
      </mc:AlternateContent>
      <p:grpSp>
        <p:nvGrpSpPr>
          <p:cNvPr id="137" name="Group 136">
            <a:extLst>
              <a:ext uri="{FF2B5EF4-FFF2-40B4-BE49-F238E27FC236}">
                <a16:creationId xmlns:a16="http://schemas.microsoft.com/office/drawing/2014/main" id="{88ACEF1D-31F2-4E28-A759-F8075C9C46FD}"/>
              </a:ext>
            </a:extLst>
          </p:cNvPr>
          <p:cNvGrpSpPr/>
          <p:nvPr/>
        </p:nvGrpSpPr>
        <p:grpSpPr>
          <a:xfrm>
            <a:off x="7723323" y="1505145"/>
            <a:ext cx="829800" cy="450720"/>
            <a:chOff x="7723323" y="1505145"/>
            <a:chExt cx="829800" cy="450720"/>
          </a:xfrm>
        </p:grpSpPr>
        <mc:AlternateContent xmlns:mc="http://schemas.openxmlformats.org/markup-compatibility/2006" xmlns:p14="http://schemas.microsoft.com/office/powerpoint/2010/main">
          <mc:Choice Requires="p14">
            <p:contentPart p14:bwMode="auto" r:id="rId124">
              <p14:nvContentPartPr>
                <p14:cNvPr id="122" name="Ink 121">
                  <a:extLst>
                    <a:ext uri="{FF2B5EF4-FFF2-40B4-BE49-F238E27FC236}">
                      <a16:creationId xmlns:a16="http://schemas.microsoft.com/office/drawing/2014/main" id="{FBA8230C-93B2-44DF-9BDB-AC71B57C8655}"/>
                    </a:ext>
                  </a:extLst>
                </p14:cNvPr>
                <p14:cNvContentPartPr/>
                <p14:nvPr/>
              </p14:nvContentPartPr>
              <p14:xfrm>
                <a:off x="7755363" y="1661025"/>
                <a:ext cx="43560" cy="121320"/>
              </p14:xfrm>
            </p:contentPart>
          </mc:Choice>
          <mc:Fallback xmlns="">
            <p:pic>
              <p:nvPicPr>
                <p:cNvPr id="122" name="Ink 121">
                  <a:extLst>
                    <a:ext uri="{FF2B5EF4-FFF2-40B4-BE49-F238E27FC236}">
                      <a16:creationId xmlns:a16="http://schemas.microsoft.com/office/drawing/2014/main" id="{FBA8230C-93B2-44DF-9BDB-AC71B57C8655}"/>
                    </a:ext>
                  </a:extLst>
                </p:cNvPr>
                <p:cNvPicPr/>
                <p:nvPr/>
              </p:nvPicPr>
              <p:blipFill>
                <a:blip r:embed="rId125"/>
                <a:stretch>
                  <a:fillRect/>
                </a:stretch>
              </p:blipFill>
              <p:spPr>
                <a:xfrm>
                  <a:off x="7751043" y="1656705"/>
                  <a:ext cx="522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23" name="Ink 122">
                  <a:extLst>
                    <a:ext uri="{FF2B5EF4-FFF2-40B4-BE49-F238E27FC236}">
                      <a16:creationId xmlns:a16="http://schemas.microsoft.com/office/drawing/2014/main" id="{AF7A4A55-BCEE-4C84-9149-1E1771A31918}"/>
                    </a:ext>
                  </a:extLst>
                </p14:cNvPr>
                <p14:cNvContentPartPr/>
                <p14:nvPr/>
              </p14:nvContentPartPr>
              <p14:xfrm>
                <a:off x="7723323" y="1591905"/>
                <a:ext cx="34200" cy="30600"/>
              </p14:xfrm>
            </p:contentPart>
          </mc:Choice>
          <mc:Fallback xmlns="">
            <p:pic>
              <p:nvPicPr>
                <p:cNvPr id="123" name="Ink 122">
                  <a:extLst>
                    <a:ext uri="{FF2B5EF4-FFF2-40B4-BE49-F238E27FC236}">
                      <a16:creationId xmlns:a16="http://schemas.microsoft.com/office/drawing/2014/main" id="{AF7A4A55-BCEE-4C84-9149-1E1771A31918}"/>
                    </a:ext>
                  </a:extLst>
                </p:cNvPr>
                <p:cNvPicPr/>
                <p:nvPr/>
              </p:nvPicPr>
              <p:blipFill>
                <a:blip r:embed="rId127"/>
                <a:stretch>
                  <a:fillRect/>
                </a:stretch>
              </p:blipFill>
              <p:spPr>
                <a:xfrm>
                  <a:off x="7719003" y="1587585"/>
                  <a:ext cx="428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24" name="Ink 123">
                  <a:extLst>
                    <a:ext uri="{FF2B5EF4-FFF2-40B4-BE49-F238E27FC236}">
                      <a16:creationId xmlns:a16="http://schemas.microsoft.com/office/drawing/2014/main" id="{AEADBBAC-8F61-4ABB-B1B4-9E36A20A9546}"/>
                    </a:ext>
                  </a:extLst>
                </p14:cNvPr>
                <p14:cNvContentPartPr/>
                <p14:nvPr/>
              </p14:nvContentPartPr>
              <p14:xfrm>
                <a:off x="7830243" y="1674705"/>
                <a:ext cx="97920" cy="55800"/>
              </p14:xfrm>
            </p:contentPart>
          </mc:Choice>
          <mc:Fallback xmlns="">
            <p:pic>
              <p:nvPicPr>
                <p:cNvPr id="124" name="Ink 123">
                  <a:extLst>
                    <a:ext uri="{FF2B5EF4-FFF2-40B4-BE49-F238E27FC236}">
                      <a16:creationId xmlns:a16="http://schemas.microsoft.com/office/drawing/2014/main" id="{AEADBBAC-8F61-4ABB-B1B4-9E36A20A9546}"/>
                    </a:ext>
                  </a:extLst>
                </p:cNvPr>
                <p:cNvPicPr/>
                <p:nvPr/>
              </p:nvPicPr>
              <p:blipFill>
                <a:blip r:embed="rId129"/>
                <a:stretch>
                  <a:fillRect/>
                </a:stretch>
              </p:blipFill>
              <p:spPr>
                <a:xfrm>
                  <a:off x="7825923" y="1670385"/>
                  <a:ext cx="1065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25" name="Ink 124">
                  <a:extLst>
                    <a:ext uri="{FF2B5EF4-FFF2-40B4-BE49-F238E27FC236}">
                      <a16:creationId xmlns:a16="http://schemas.microsoft.com/office/drawing/2014/main" id="{532CD7A3-77E7-4C85-B233-FC8FA65A5300}"/>
                    </a:ext>
                  </a:extLst>
                </p14:cNvPr>
                <p14:cNvContentPartPr/>
                <p14:nvPr/>
              </p14:nvContentPartPr>
              <p14:xfrm>
                <a:off x="7938963" y="1633665"/>
                <a:ext cx="109080" cy="75600"/>
              </p14:xfrm>
            </p:contentPart>
          </mc:Choice>
          <mc:Fallback xmlns="">
            <p:pic>
              <p:nvPicPr>
                <p:cNvPr id="125" name="Ink 124">
                  <a:extLst>
                    <a:ext uri="{FF2B5EF4-FFF2-40B4-BE49-F238E27FC236}">
                      <a16:creationId xmlns:a16="http://schemas.microsoft.com/office/drawing/2014/main" id="{532CD7A3-77E7-4C85-B233-FC8FA65A5300}"/>
                    </a:ext>
                  </a:extLst>
                </p:cNvPr>
                <p:cNvPicPr/>
                <p:nvPr/>
              </p:nvPicPr>
              <p:blipFill>
                <a:blip r:embed="rId131"/>
                <a:stretch>
                  <a:fillRect/>
                </a:stretch>
              </p:blipFill>
              <p:spPr>
                <a:xfrm>
                  <a:off x="7934643" y="1629345"/>
                  <a:ext cx="1177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26" name="Ink 125">
                  <a:extLst>
                    <a:ext uri="{FF2B5EF4-FFF2-40B4-BE49-F238E27FC236}">
                      <a16:creationId xmlns:a16="http://schemas.microsoft.com/office/drawing/2014/main" id="{8A699F5F-112C-4940-9EF0-1B72AB3F62A2}"/>
                    </a:ext>
                  </a:extLst>
                </p14:cNvPr>
                <p14:cNvContentPartPr/>
                <p14:nvPr/>
              </p14:nvContentPartPr>
              <p14:xfrm>
                <a:off x="8017443" y="1577865"/>
                <a:ext cx="54720" cy="41400"/>
              </p14:xfrm>
            </p:contentPart>
          </mc:Choice>
          <mc:Fallback xmlns="">
            <p:pic>
              <p:nvPicPr>
                <p:cNvPr id="126" name="Ink 125">
                  <a:extLst>
                    <a:ext uri="{FF2B5EF4-FFF2-40B4-BE49-F238E27FC236}">
                      <a16:creationId xmlns:a16="http://schemas.microsoft.com/office/drawing/2014/main" id="{8A699F5F-112C-4940-9EF0-1B72AB3F62A2}"/>
                    </a:ext>
                  </a:extLst>
                </p:cNvPr>
                <p:cNvPicPr/>
                <p:nvPr/>
              </p:nvPicPr>
              <p:blipFill>
                <a:blip r:embed="rId133"/>
                <a:stretch>
                  <a:fillRect/>
                </a:stretch>
              </p:blipFill>
              <p:spPr>
                <a:xfrm>
                  <a:off x="8013123" y="1573545"/>
                  <a:ext cx="633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7" name="Ink 126">
                  <a:extLst>
                    <a:ext uri="{FF2B5EF4-FFF2-40B4-BE49-F238E27FC236}">
                      <a16:creationId xmlns:a16="http://schemas.microsoft.com/office/drawing/2014/main" id="{749880D7-2890-4DD6-A4C1-71854F3976BB}"/>
                    </a:ext>
                  </a:extLst>
                </p14:cNvPr>
                <p14:cNvContentPartPr/>
                <p14:nvPr/>
              </p14:nvContentPartPr>
              <p14:xfrm>
                <a:off x="8086203" y="1545105"/>
                <a:ext cx="97920" cy="155160"/>
              </p14:xfrm>
            </p:contentPart>
          </mc:Choice>
          <mc:Fallback xmlns="">
            <p:pic>
              <p:nvPicPr>
                <p:cNvPr id="127" name="Ink 126">
                  <a:extLst>
                    <a:ext uri="{FF2B5EF4-FFF2-40B4-BE49-F238E27FC236}">
                      <a16:creationId xmlns:a16="http://schemas.microsoft.com/office/drawing/2014/main" id="{749880D7-2890-4DD6-A4C1-71854F3976BB}"/>
                    </a:ext>
                  </a:extLst>
                </p:cNvPr>
                <p:cNvPicPr/>
                <p:nvPr/>
              </p:nvPicPr>
              <p:blipFill>
                <a:blip r:embed="rId135"/>
                <a:stretch>
                  <a:fillRect/>
                </a:stretch>
              </p:blipFill>
              <p:spPr>
                <a:xfrm>
                  <a:off x="8081883" y="1540785"/>
                  <a:ext cx="1065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28" name="Ink 127">
                  <a:extLst>
                    <a:ext uri="{FF2B5EF4-FFF2-40B4-BE49-F238E27FC236}">
                      <a16:creationId xmlns:a16="http://schemas.microsoft.com/office/drawing/2014/main" id="{DE13FC0A-AD00-4991-BC3C-2FFD9CAC7C14}"/>
                    </a:ext>
                  </a:extLst>
                </p14:cNvPr>
                <p14:cNvContentPartPr/>
                <p14:nvPr/>
              </p14:nvContentPartPr>
              <p14:xfrm>
                <a:off x="8184123" y="1571025"/>
                <a:ext cx="87840" cy="99000"/>
              </p14:xfrm>
            </p:contentPart>
          </mc:Choice>
          <mc:Fallback xmlns="">
            <p:pic>
              <p:nvPicPr>
                <p:cNvPr id="128" name="Ink 127">
                  <a:extLst>
                    <a:ext uri="{FF2B5EF4-FFF2-40B4-BE49-F238E27FC236}">
                      <a16:creationId xmlns:a16="http://schemas.microsoft.com/office/drawing/2014/main" id="{DE13FC0A-AD00-4991-BC3C-2FFD9CAC7C14}"/>
                    </a:ext>
                  </a:extLst>
                </p:cNvPr>
                <p:cNvPicPr/>
                <p:nvPr/>
              </p:nvPicPr>
              <p:blipFill>
                <a:blip r:embed="rId137"/>
                <a:stretch>
                  <a:fillRect/>
                </a:stretch>
              </p:blipFill>
              <p:spPr>
                <a:xfrm>
                  <a:off x="8179803" y="1566705"/>
                  <a:ext cx="964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9" name="Ink 128">
                  <a:extLst>
                    <a:ext uri="{FF2B5EF4-FFF2-40B4-BE49-F238E27FC236}">
                      <a16:creationId xmlns:a16="http://schemas.microsoft.com/office/drawing/2014/main" id="{49C32DE7-2620-4CFA-8720-BD0BFC8CD8D6}"/>
                    </a:ext>
                  </a:extLst>
                </p14:cNvPr>
                <p14:cNvContentPartPr/>
                <p14:nvPr/>
              </p14:nvContentPartPr>
              <p14:xfrm>
                <a:off x="8287443" y="1563465"/>
                <a:ext cx="83880" cy="82440"/>
              </p14:xfrm>
            </p:contentPart>
          </mc:Choice>
          <mc:Fallback xmlns="">
            <p:pic>
              <p:nvPicPr>
                <p:cNvPr id="129" name="Ink 128">
                  <a:extLst>
                    <a:ext uri="{FF2B5EF4-FFF2-40B4-BE49-F238E27FC236}">
                      <a16:creationId xmlns:a16="http://schemas.microsoft.com/office/drawing/2014/main" id="{49C32DE7-2620-4CFA-8720-BD0BFC8CD8D6}"/>
                    </a:ext>
                  </a:extLst>
                </p:cNvPr>
                <p:cNvPicPr/>
                <p:nvPr/>
              </p:nvPicPr>
              <p:blipFill>
                <a:blip r:embed="rId139"/>
                <a:stretch>
                  <a:fillRect/>
                </a:stretch>
              </p:blipFill>
              <p:spPr>
                <a:xfrm>
                  <a:off x="8283123" y="1559145"/>
                  <a:ext cx="925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30" name="Ink 129">
                  <a:extLst>
                    <a:ext uri="{FF2B5EF4-FFF2-40B4-BE49-F238E27FC236}">
                      <a16:creationId xmlns:a16="http://schemas.microsoft.com/office/drawing/2014/main" id="{5DE9BCC2-7622-4E8C-9007-FD48F0775B1A}"/>
                    </a:ext>
                  </a:extLst>
                </p14:cNvPr>
                <p14:cNvContentPartPr/>
                <p14:nvPr/>
              </p14:nvContentPartPr>
              <p14:xfrm>
                <a:off x="8399043" y="1505145"/>
                <a:ext cx="144720" cy="114480"/>
              </p14:xfrm>
            </p:contentPart>
          </mc:Choice>
          <mc:Fallback xmlns="">
            <p:pic>
              <p:nvPicPr>
                <p:cNvPr id="130" name="Ink 129">
                  <a:extLst>
                    <a:ext uri="{FF2B5EF4-FFF2-40B4-BE49-F238E27FC236}">
                      <a16:creationId xmlns:a16="http://schemas.microsoft.com/office/drawing/2014/main" id="{5DE9BCC2-7622-4E8C-9007-FD48F0775B1A}"/>
                    </a:ext>
                  </a:extLst>
                </p:cNvPr>
                <p:cNvPicPr/>
                <p:nvPr/>
              </p:nvPicPr>
              <p:blipFill>
                <a:blip r:embed="rId141"/>
                <a:stretch>
                  <a:fillRect/>
                </a:stretch>
              </p:blipFill>
              <p:spPr>
                <a:xfrm>
                  <a:off x="8394723" y="1500825"/>
                  <a:ext cx="15336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31" name="Ink 130">
                  <a:extLst>
                    <a:ext uri="{FF2B5EF4-FFF2-40B4-BE49-F238E27FC236}">
                      <a16:creationId xmlns:a16="http://schemas.microsoft.com/office/drawing/2014/main" id="{7D4CFFC5-E421-4C54-ACFD-BBB6C686DB52}"/>
                    </a:ext>
                  </a:extLst>
                </p14:cNvPr>
                <p14:cNvContentPartPr/>
                <p14:nvPr/>
              </p14:nvContentPartPr>
              <p14:xfrm>
                <a:off x="8113203" y="1817985"/>
                <a:ext cx="113760" cy="137880"/>
              </p14:xfrm>
            </p:contentPart>
          </mc:Choice>
          <mc:Fallback xmlns="">
            <p:pic>
              <p:nvPicPr>
                <p:cNvPr id="131" name="Ink 130">
                  <a:extLst>
                    <a:ext uri="{FF2B5EF4-FFF2-40B4-BE49-F238E27FC236}">
                      <a16:creationId xmlns:a16="http://schemas.microsoft.com/office/drawing/2014/main" id="{7D4CFFC5-E421-4C54-ACFD-BBB6C686DB52}"/>
                    </a:ext>
                  </a:extLst>
                </p:cNvPr>
                <p:cNvPicPr/>
                <p:nvPr/>
              </p:nvPicPr>
              <p:blipFill>
                <a:blip r:embed="rId143"/>
                <a:stretch>
                  <a:fillRect/>
                </a:stretch>
              </p:blipFill>
              <p:spPr>
                <a:xfrm>
                  <a:off x="8108883" y="1813665"/>
                  <a:ext cx="1224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32" name="Ink 131">
                  <a:extLst>
                    <a:ext uri="{FF2B5EF4-FFF2-40B4-BE49-F238E27FC236}">
                      <a16:creationId xmlns:a16="http://schemas.microsoft.com/office/drawing/2014/main" id="{B4CDDDCC-6D80-491B-A925-27980C99E7D8}"/>
                    </a:ext>
                  </a:extLst>
                </p14:cNvPr>
                <p14:cNvContentPartPr/>
                <p14:nvPr/>
              </p14:nvContentPartPr>
              <p14:xfrm>
                <a:off x="8246043" y="1812945"/>
                <a:ext cx="82080" cy="100080"/>
              </p14:xfrm>
            </p:contentPart>
          </mc:Choice>
          <mc:Fallback xmlns="">
            <p:pic>
              <p:nvPicPr>
                <p:cNvPr id="132" name="Ink 131">
                  <a:extLst>
                    <a:ext uri="{FF2B5EF4-FFF2-40B4-BE49-F238E27FC236}">
                      <a16:creationId xmlns:a16="http://schemas.microsoft.com/office/drawing/2014/main" id="{B4CDDDCC-6D80-491B-A925-27980C99E7D8}"/>
                    </a:ext>
                  </a:extLst>
                </p:cNvPr>
                <p:cNvPicPr/>
                <p:nvPr/>
              </p:nvPicPr>
              <p:blipFill>
                <a:blip r:embed="rId145"/>
                <a:stretch>
                  <a:fillRect/>
                </a:stretch>
              </p:blipFill>
              <p:spPr>
                <a:xfrm>
                  <a:off x="8241723" y="1808625"/>
                  <a:ext cx="907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33" name="Ink 132">
                  <a:extLst>
                    <a:ext uri="{FF2B5EF4-FFF2-40B4-BE49-F238E27FC236}">
                      <a16:creationId xmlns:a16="http://schemas.microsoft.com/office/drawing/2014/main" id="{1FB52F55-FA6D-4325-BE5A-1EBBDC77D2F7}"/>
                    </a:ext>
                  </a:extLst>
                </p14:cNvPr>
                <p14:cNvContentPartPr/>
                <p14:nvPr/>
              </p14:nvContentPartPr>
              <p14:xfrm>
                <a:off x="8316603" y="1789185"/>
                <a:ext cx="102600" cy="22320"/>
              </p14:xfrm>
            </p:contentPart>
          </mc:Choice>
          <mc:Fallback xmlns="">
            <p:pic>
              <p:nvPicPr>
                <p:cNvPr id="133" name="Ink 132">
                  <a:extLst>
                    <a:ext uri="{FF2B5EF4-FFF2-40B4-BE49-F238E27FC236}">
                      <a16:creationId xmlns:a16="http://schemas.microsoft.com/office/drawing/2014/main" id="{1FB52F55-FA6D-4325-BE5A-1EBBDC77D2F7}"/>
                    </a:ext>
                  </a:extLst>
                </p:cNvPr>
                <p:cNvPicPr/>
                <p:nvPr/>
              </p:nvPicPr>
              <p:blipFill>
                <a:blip r:embed="rId147"/>
                <a:stretch>
                  <a:fillRect/>
                </a:stretch>
              </p:blipFill>
              <p:spPr>
                <a:xfrm>
                  <a:off x="8312283" y="1784865"/>
                  <a:ext cx="111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4" name="Ink 133">
                  <a:extLst>
                    <a:ext uri="{FF2B5EF4-FFF2-40B4-BE49-F238E27FC236}">
                      <a16:creationId xmlns:a16="http://schemas.microsoft.com/office/drawing/2014/main" id="{E960D9CB-2C65-4119-8DD6-79F7D875689D}"/>
                    </a:ext>
                  </a:extLst>
                </p14:cNvPr>
                <p14:cNvContentPartPr/>
                <p14:nvPr/>
              </p14:nvContentPartPr>
              <p14:xfrm>
                <a:off x="8337123" y="1769745"/>
                <a:ext cx="34200" cy="155160"/>
              </p14:xfrm>
            </p:contentPart>
          </mc:Choice>
          <mc:Fallback xmlns="">
            <p:pic>
              <p:nvPicPr>
                <p:cNvPr id="134" name="Ink 133">
                  <a:extLst>
                    <a:ext uri="{FF2B5EF4-FFF2-40B4-BE49-F238E27FC236}">
                      <a16:creationId xmlns:a16="http://schemas.microsoft.com/office/drawing/2014/main" id="{E960D9CB-2C65-4119-8DD6-79F7D875689D}"/>
                    </a:ext>
                  </a:extLst>
                </p:cNvPr>
                <p:cNvPicPr/>
                <p:nvPr/>
              </p:nvPicPr>
              <p:blipFill>
                <a:blip r:embed="rId149"/>
                <a:stretch>
                  <a:fillRect/>
                </a:stretch>
              </p:blipFill>
              <p:spPr>
                <a:xfrm>
                  <a:off x="8332803" y="1765425"/>
                  <a:ext cx="428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5" name="Ink 134">
                  <a:extLst>
                    <a:ext uri="{FF2B5EF4-FFF2-40B4-BE49-F238E27FC236}">
                      <a16:creationId xmlns:a16="http://schemas.microsoft.com/office/drawing/2014/main" id="{2B46A009-532D-4B4D-9E77-129B518D49F3}"/>
                    </a:ext>
                  </a:extLst>
                </p14:cNvPr>
                <p14:cNvContentPartPr/>
                <p14:nvPr/>
              </p14:nvContentPartPr>
              <p14:xfrm>
                <a:off x="8415963" y="1777665"/>
                <a:ext cx="80280" cy="101520"/>
              </p14:xfrm>
            </p:contentPart>
          </mc:Choice>
          <mc:Fallback xmlns="">
            <p:pic>
              <p:nvPicPr>
                <p:cNvPr id="135" name="Ink 134">
                  <a:extLst>
                    <a:ext uri="{FF2B5EF4-FFF2-40B4-BE49-F238E27FC236}">
                      <a16:creationId xmlns:a16="http://schemas.microsoft.com/office/drawing/2014/main" id="{2B46A009-532D-4B4D-9E77-129B518D49F3}"/>
                    </a:ext>
                  </a:extLst>
                </p:cNvPr>
                <p:cNvPicPr/>
                <p:nvPr/>
              </p:nvPicPr>
              <p:blipFill>
                <a:blip r:embed="rId151"/>
                <a:stretch>
                  <a:fillRect/>
                </a:stretch>
              </p:blipFill>
              <p:spPr>
                <a:xfrm>
                  <a:off x="8411283" y="1773345"/>
                  <a:ext cx="889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6" name="Ink 135">
                  <a:extLst>
                    <a:ext uri="{FF2B5EF4-FFF2-40B4-BE49-F238E27FC236}">
                      <a16:creationId xmlns:a16="http://schemas.microsoft.com/office/drawing/2014/main" id="{AB97158D-D110-4221-B1A2-86507B38DD3C}"/>
                    </a:ext>
                  </a:extLst>
                </p14:cNvPr>
                <p14:cNvContentPartPr/>
                <p14:nvPr/>
              </p14:nvContentPartPr>
              <p14:xfrm>
                <a:off x="8501643" y="1760745"/>
                <a:ext cx="51480" cy="141120"/>
              </p14:xfrm>
            </p:contentPart>
          </mc:Choice>
          <mc:Fallback xmlns="">
            <p:pic>
              <p:nvPicPr>
                <p:cNvPr id="136" name="Ink 135">
                  <a:extLst>
                    <a:ext uri="{FF2B5EF4-FFF2-40B4-BE49-F238E27FC236}">
                      <a16:creationId xmlns:a16="http://schemas.microsoft.com/office/drawing/2014/main" id="{AB97158D-D110-4221-B1A2-86507B38DD3C}"/>
                    </a:ext>
                  </a:extLst>
                </p:cNvPr>
                <p:cNvPicPr/>
                <p:nvPr/>
              </p:nvPicPr>
              <p:blipFill>
                <a:blip r:embed="rId153"/>
                <a:stretch>
                  <a:fillRect/>
                </a:stretch>
              </p:blipFill>
              <p:spPr>
                <a:xfrm>
                  <a:off x="8497323" y="1756425"/>
                  <a:ext cx="60120" cy="149760"/>
                </a:xfrm>
                <a:prstGeom prst="rect">
                  <a:avLst/>
                </a:prstGeom>
              </p:spPr>
            </p:pic>
          </mc:Fallback>
        </mc:AlternateContent>
      </p:grpSp>
    </p:spTree>
    <p:extLst>
      <p:ext uri="{BB962C8B-B14F-4D97-AF65-F5344CB8AC3E}">
        <p14:creationId xmlns:p14="http://schemas.microsoft.com/office/powerpoint/2010/main" val="2882404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10619</TotalTime>
  <Words>3533</Words>
  <Application>Microsoft Office PowerPoint</Application>
  <PresentationFormat>Widescreen</PresentationFormat>
  <Paragraphs>280</Paragraphs>
  <Slides>34</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游ゴシック</vt:lpstr>
      <vt:lpstr>Arial</vt:lpstr>
      <vt:lpstr>Calibri</vt:lpstr>
      <vt:lpstr>Calibri Light</vt:lpstr>
      <vt:lpstr>Cambria Math</vt:lpstr>
      <vt:lpstr>Office Theme</vt:lpstr>
      <vt:lpstr>疫学勉強会</vt:lpstr>
      <vt:lpstr>疫学とは</vt:lpstr>
      <vt:lpstr>PowerPoint Presentation</vt:lpstr>
      <vt:lpstr>Target population (母集団)</vt:lpstr>
      <vt:lpstr>Problems of floating numerators</vt:lpstr>
      <vt:lpstr>PowerPoint Presentation</vt:lpstr>
      <vt:lpstr>Measurement of disease frequency</vt:lpstr>
      <vt:lpstr>Prevalence</vt:lpstr>
      <vt:lpstr>Incidence</vt:lpstr>
      <vt:lpstr>Example</vt:lpstr>
      <vt:lpstr>Measurement of disease frequency </vt:lpstr>
      <vt:lpstr>Crude or specific rates</vt:lpstr>
      <vt:lpstr>PowerPoint Presentation</vt:lpstr>
      <vt:lpstr>Measurement of disease effects</vt:lpstr>
      <vt:lpstr>Which measures would be reported</vt:lpstr>
      <vt:lpstr>Comparison of effect parameters</vt:lpstr>
      <vt:lpstr>Type of error in study</vt:lpstr>
      <vt:lpstr>Random error</vt:lpstr>
      <vt:lpstr>Sampling variability_P-values and confidence intervals</vt:lpstr>
      <vt:lpstr>Bias/systematic error</vt:lpstr>
      <vt:lpstr>Selection bias</vt:lpstr>
      <vt:lpstr>Example of selection bias</vt:lpstr>
      <vt:lpstr>Information bias</vt:lpstr>
      <vt:lpstr>Example of information bias</vt:lpstr>
      <vt:lpstr>Assessment of quality of measurement</vt:lpstr>
      <vt:lpstr>Confounding </vt:lpstr>
      <vt:lpstr>Dealing with confounders</vt:lpstr>
      <vt:lpstr>Eliminating confounders</vt:lpstr>
      <vt:lpstr>Hill’s criteria on causation</vt:lpstr>
      <vt:lpstr>Summary</vt:lpstr>
      <vt:lpstr>References</vt:lpstr>
      <vt:lpstr>References</vt:lpstr>
      <vt:lpstr>References</vt:lpstr>
      <vt:lpstr>Recommended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疫学勉強会</dc:title>
  <dc:creator>Koyama Yuna</dc:creator>
  <cp:lastModifiedBy>Koyama Yuna</cp:lastModifiedBy>
  <cp:revision>84</cp:revision>
  <dcterms:created xsi:type="dcterms:W3CDTF">2020-04-29T00:38:50Z</dcterms:created>
  <dcterms:modified xsi:type="dcterms:W3CDTF">2020-05-09T08:23:16Z</dcterms:modified>
</cp:coreProperties>
</file>