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29E-EBE0-4078-9C38-FEF128A4B196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4279-CEAB-47AC-BA38-3D1A39D5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of Static Density:</a:t>
            </a:r>
            <a:br>
              <a:rPr lang="en-US" dirty="0" smtClean="0"/>
            </a:br>
            <a:r>
              <a:rPr lang="en-US" dirty="0" smtClean="0"/>
              <a:t>Comparisons with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KCJ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Herron and </a:t>
            </a:r>
            <a:r>
              <a:rPr lang="en-US" dirty="0" err="1" smtClean="0"/>
              <a:t>Langway</a:t>
            </a:r>
            <a:r>
              <a:rPr lang="en-US" dirty="0" smtClean="0"/>
              <a:t> semi empirical model</a:t>
            </a:r>
          </a:p>
          <a:p>
            <a:r>
              <a:rPr lang="en-US" dirty="0" smtClean="0"/>
              <a:t>Inputs are mean annual temperature and average accumulation rate</a:t>
            </a:r>
          </a:p>
          <a:p>
            <a:r>
              <a:rPr lang="en-US" dirty="0" smtClean="0"/>
              <a:t>Requires selection of a surface density that is in fact a fitted parameter (I just chose one that seemed to work reasonably well)</a:t>
            </a:r>
          </a:p>
          <a:p>
            <a:r>
              <a:rPr lang="en-US" dirty="0" smtClean="0"/>
              <a:t>Improvements to follow and include:  Temperature variation with depth, seasonal </a:t>
            </a:r>
            <a:r>
              <a:rPr lang="en-US" dirty="0" err="1" smtClean="0"/>
              <a:t>forcings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Inputs Taken along Interior Flight 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7" y="1690688"/>
            <a:ext cx="5334000" cy="40005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07" y="1741888"/>
            <a:ext cx="5325693" cy="389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6456" y="5996762"/>
            <a:ext cx="367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anose="05050102010706020507" pitchFamily="18" charset="2"/>
              </a:rPr>
              <a:t>r</a:t>
            </a:r>
            <a:r>
              <a:rPr lang="en-US" sz="3200" dirty="0" smtClean="0"/>
              <a:t>0 set equal to 0.32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004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and Modeled Densities and Ages along Flight Line  (1000 range point interval)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075"/>
            <a:ext cx="6212619" cy="45612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18" y="1791754"/>
            <a:ext cx="5955495" cy="48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1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Herron </a:t>
            </a:r>
            <a:r>
              <a:rPr lang="en-US" dirty="0" err="1" smtClean="0"/>
              <a:t>Langway</a:t>
            </a:r>
            <a:r>
              <a:rPr lang="en-US" dirty="0" smtClean="0"/>
              <a:t> model produces reasonable density profiles away from coast and using KCJ adjusted temperature and accumulation.</a:t>
            </a:r>
          </a:p>
          <a:p>
            <a:r>
              <a:rPr lang="en-US" dirty="0" smtClean="0"/>
              <a:t>Near surface average densities change &lt; 5%  along profile.</a:t>
            </a:r>
          </a:p>
          <a:p>
            <a:r>
              <a:rPr lang="en-US" dirty="0" smtClean="0"/>
              <a:t>Deeper densities vary by 10% or more but this is also the region where scattering becomes </a:t>
            </a:r>
            <a:r>
              <a:rPr lang="en-US" dirty="0" err="1" smtClean="0"/>
              <a:t>neglible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UWBRAD, we can probably use a single, mean-density curve for scattering corrections and modeling layer stratigraphy..</a:t>
            </a:r>
          </a:p>
          <a:p>
            <a:r>
              <a:rPr lang="en-US" dirty="0" smtClean="0"/>
              <a:t>Adding a seasonal forcing may help define the parameters for the statistical model of layering.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Model of Static Density: Comparisons with Data</vt:lpstr>
      <vt:lpstr>Approach</vt:lpstr>
      <vt:lpstr>Model Inputs Taken along Interior Flight Line</vt:lpstr>
      <vt:lpstr>Measured and Modeled Densities and Ages along Flight Line  (1000 range point interval)</vt:lpstr>
      <vt:lpstr>Conclusions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of Static Density Comparisons with Data</dc:title>
  <dc:creator>Ken Jezek</dc:creator>
  <cp:lastModifiedBy>Ken Jezek</cp:lastModifiedBy>
  <cp:revision>2</cp:revision>
  <dcterms:created xsi:type="dcterms:W3CDTF">2015-04-29T15:42:02Z</dcterms:created>
  <dcterms:modified xsi:type="dcterms:W3CDTF">2015-04-29T15:48:17Z</dcterms:modified>
</cp:coreProperties>
</file>