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C9CA-3751-414E-8353-BA57616811CE}" type="datetimeFigureOut">
              <a:rPr lang="fr-FR" smtClean="0"/>
              <a:pPr/>
              <a:t>02/09/2015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2A3E-8125-4133-8E79-F1C33373E50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2A3E-8125-4133-8E79-F1C33373E50B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Titre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Sous-titre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Affichage à l'écran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Titre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Carine BlueDev</dc:creator>
  <cp:lastModifiedBy>Carine BlueDev</cp:lastModifiedBy>
  <cp:revision>2</cp:revision>
  <dcterms:created xsi:type="dcterms:W3CDTF">2015-09-02T12:49:19Z</dcterms:created>
  <dcterms:modified xsi:type="dcterms:W3CDTF">2015-09-02T13:27:38Z</dcterms:modified>
</cp:coreProperties>
</file>