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704B26B-13A6-420D-8479-D6953B029E3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48A07E8-DDE9-4569-9E27-2E0B693B9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일해라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코딩노예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2014182028 </a:t>
            </a:r>
            <a:r>
              <a:rPr lang="ko-KR" altLang="en-US" dirty="0" smtClean="0"/>
              <a:t>윤혜진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5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4" y="2060848"/>
            <a:ext cx="2171784" cy="361964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060848"/>
            <a:ext cx="1984721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62" y="1518089"/>
            <a:ext cx="80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드디어 시작된 대학라이프</a:t>
            </a:r>
            <a:r>
              <a:rPr lang="en-US" altLang="ko-KR" sz="2000" dirty="0" smtClean="0"/>
              <a:t>!  </a:t>
            </a:r>
            <a:r>
              <a:rPr lang="ko-KR" altLang="en-US" sz="2000" dirty="0" smtClean="0"/>
              <a:t>과연 그는 무사히 졸업할 수 있을까</a:t>
            </a:r>
            <a:r>
              <a:rPr lang="en-US" altLang="ko-KR" sz="2000" dirty="0" smtClean="0"/>
              <a:t>…!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22546" y="270892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진행에 필요한 입력을 키보드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입력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대학생활에서 일어날법한 다양한 이벤트들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선택지에 따라 달라져가는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1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834810"/>
              </p:ext>
            </p:extLst>
          </p:nvPr>
        </p:nvGraphicFramePr>
        <p:xfrm>
          <a:off x="539552" y="1340768"/>
          <a:ext cx="8229600" cy="4409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8232"/>
                <a:gridCol w="6141368"/>
              </a:tblGrid>
              <a:tr h="28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 범위</a:t>
                      </a:r>
                      <a:endParaRPr lang="ko-KR" altLang="en-US" sz="1400" dirty="0"/>
                    </a:p>
                  </a:txBody>
                  <a:tcPr/>
                </a:tc>
              </a:tr>
              <a:tr h="28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키 입력으로</a:t>
                      </a:r>
                      <a:r>
                        <a:rPr lang="ko-KR" altLang="en-US" sz="1400" baseline="0" dirty="0" smtClean="0"/>
                        <a:t> 이벤트 수락 및 거절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26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특정 키 입력으로 일시적 </a:t>
                      </a:r>
                      <a:r>
                        <a:rPr lang="ko-KR" altLang="en-US" sz="1400" dirty="0" err="1" smtClean="0"/>
                        <a:t>버닝모드</a:t>
                      </a:r>
                      <a:endParaRPr lang="ko-KR" altLang="en-US" sz="1400" dirty="0"/>
                    </a:p>
                  </a:txBody>
                  <a:tcPr/>
                </a:tc>
              </a:tr>
              <a:tr h="482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스테이지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8</a:t>
                      </a:r>
                      <a:r>
                        <a:rPr lang="ko-KR" altLang="en-US" sz="1400" baseline="0" dirty="0" smtClean="0"/>
                        <a:t>개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학년별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학기씩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학년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체력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소지금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 진행 상황 표시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482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스테이지를 넘어갈 때마다 시험 난이도 상승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err="1" smtClean="0"/>
                        <a:t>스텟의</a:t>
                      </a:r>
                      <a:r>
                        <a:rPr lang="ko-KR" altLang="en-US" sz="1400" smtClean="0"/>
                        <a:t> 수치에 </a:t>
                      </a:r>
                      <a:r>
                        <a:rPr lang="ko-KR" altLang="en-US" sz="1400" dirty="0" smtClean="0"/>
                        <a:t>따른 과제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실습 수행 속도 다름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학생회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동아리 가입 시 학기 진행 속도 상승</a:t>
                      </a:r>
                      <a:endParaRPr lang="ko-KR" altLang="en-US" sz="1400" dirty="0"/>
                    </a:p>
                  </a:txBody>
                  <a:tcPr/>
                </a:tc>
              </a:tr>
              <a:tr h="1088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랜덤으로 이벤트 발생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이벤트 선택에 따른 다양한 결과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학점이 </a:t>
                      </a:r>
                      <a:r>
                        <a:rPr lang="en-US" altLang="ko-KR" sz="1400" dirty="0" smtClean="0"/>
                        <a:t>F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번 이상일 시 퇴학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게임오버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중간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기말고사 때 문제 출제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틀리면 자동 </a:t>
                      </a:r>
                      <a:r>
                        <a:rPr lang="en-US" altLang="ko-KR" sz="1400" dirty="0" smtClean="0"/>
                        <a:t>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상점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아이템 구매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사용 </a:t>
                      </a:r>
                      <a:r>
                        <a:rPr lang="en-US" altLang="ko-KR" sz="1400" baseline="0" dirty="0" smtClean="0"/>
                        <a:t>:  </a:t>
                      </a:r>
                      <a:r>
                        <a:rPr lang="ko-KR" altLang="en-US" sz="1400" baseline="0" dirty="0" err="1" smtClean="0"/>
                        <a:t>스텟</a:t>
                      </a:r>
                      <a:r>
                        <a:rPr lang="ko-KR" altLang="en-US" sz="1400" baseline="0" dirty="0" smtClean="0"/>
                        <a:t> 상승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매 학기 끝날 때마다 학점 산출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420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타자 치는 소리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절망 하는 소리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팡파레</a:t>
                      </a:r>
                      <a:r>
                        <a:rPr lang="ko-KR" altLang="en-US" sz="1400" dirty="0" smtClean="0"/>
                        <a:t> 등</a:t>
                      </a:r>
                      <a:endParaRPr lang="ko-KR" alt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코딩하기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버닝하기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좌절하기 등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진행</a:t>
            </a:r>
            <a:r>
              <a:rPr lang="en-US" altLang="ko-KR" sz="3100" dirty="0" smtClean="0"/>
              <a:t>(</a:t>
            </a:r>
            <a:r>
              <a:rPr lang="ko-KR" altLang="en-US" sz="3100" dirty="0" smtClean="0"/>
              <a:t>메인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96752"/>
            <a:ext cx="3384376" cy="5140181"/>
          </a:xfrm>
        </p:spPr>
      </p:pic>
      <p:sp>
        <p:nvSpPr>
          <p:cNvPr id="11" name="타원형 설명선 10"/>
          <p:cNvSpPr/>
          <p:nvPr/>
        </p:nvSpPr>
        <p:spPr>
          <a:xfrm>
            <a:off x="762339" y="2924944"/>
            <a:ext cx="1872208" cy="1224136"/>
          </a:xfrm>
          <a:prstGeom prst="wedgeEllipseCallout">
            <a:avLst>
              <a:gd name="adj1" fmla="val 89560"/>
              <a:gd name="adj2" fmla="val -21407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실습 및 과제를 내줌</a:t>
            </a:r>
            <a:endParaRPr lang="ko-KR" altLang="en-US" sz="1600" b="1" dirty="0"/>
          </a:p>
        </p:txBody>
      </p:sp>
      <p:sp>
        <p:nvSpPr>
          <p:cNvPr id="12" name="타원형 설명선 11"/>
          <p:cNvSpPr/>
          <p:nvPr/>
        </p:nvSpPr>
        <p:spPr>
          <a:xfrm>
            <a:off x="899592" y="1196752"/>
            <a:ext cx="1872208" cy="1224136"/>
          </a:xfrm>
          <a:prstGeom prst="wedgeEllipseCallout">
            <a:avLst>
              <a:gd name="adj1" fmla="val 78855"/>
              <a:gd name="adj2" fmla="val -17314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학년과 학기</a:t>
            </a:r>
            <a:endParaRPr lang="ko-KR" altLang="en-US" sz="1600" b="1" dirty="0"/>
          </a:p>
        </p:txBody>
      </p:sp>
      <p:sp>
        <p:nvSpPr>
          <p:cNvPr id="13" name="타원형 설명선 12"/>
          <p:cNvSpPr/>
          <p:nvPr/>
        </p:nvSpPr>
        <p:spPr>
          <a:xfrm>
            <a:off x="6588224" y="4507229"/>
            <a:ext cx="1368152" cy="936104"/>
          </a:xfrm>
          <a:prstGeom prst="wedgeEllipseCallout">
            <a:avLst>
              <a:gd name="adj1" fmla="val -107809"/>
              <a:gd name="adj2" fmla="val 51795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캐릭터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상태창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6804248" y="1340768"/>
            <a:ext cx="1368152" cy="936104"/>
          </a:xfrm>
          <a:prstGeom prst="wedgeEllipseCallout">
            <a:avLst>
              <a:gd name="adj1" fmla="val -128866"/>
              <a:gd name="adj2" fmla="val -24477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캐릭터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소지금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6819123" y="2501116"/>
            <a:ext cx="1368152" cy="936104"/>
          </a:xfrm>
          <a:prstGeom prst="wedgeEllipseCallout">
            <a:avLst>
              <a:gd name="adj1" fmla="val -136190"/>
              <a:gd name="adj2" fmla="val -118144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캐릭터 체력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3851920" y="2211377"/>
            <a:ext cx="1728192" cy="936104"/>
          </a:xfrm>
          <a:prstGeom prst="wedgeEllipseCallout">
            <a:avLst>
              <a:gd name="adj1" fmla="val -19001"/>
              <a:gd name="adj2" fmla="val -65958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게임 진행 상황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진행</a:t>
            </a:r>
            <a:r>
              <a:rPr lang="en-US" altLang="ko-KR" sz="3100" dirty="0" smtClean="0"/>
              <a:t>(</a:t>
            </a:r>
            <a:r>
              <a:rPr lang="ko-KR" altLang="en-US" sz="3100" dirty="0" smtClean="0"/>
              <a:t>이벤트 발생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68" y="1268760"/>
            <a:ext cx="3347060" cy="4872198"/>
          </a:xfrm>
        </p:spPr>
      </p:pic>
      <p:sp>
        <p:nvSpPr>
          <p:cNvPr id="6" name="타원형 설명선 5"/>
          <p:cNvSpPr/>
          <p:nvPr/>
        </p:nvSpPr>
        <p:spPr>
          <a:xfrm>
            <a:off x="2299692" y="4005064"/>
            <a:ext cx="1368152" cy="864096"/>
          </a:xfrm>
          <a:prstGeom prst="wedgeEllipseCallout">
            <a:avLst>
              <a:gd name="adj1" fmla="val 60651"/>
              <a:gd name="adj2" fmla="val 40756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선택지</a:t>
            </a:r>
            <a:endParaRPr lang="ko-KR" altLang="en-US" b="1" dirty="0"/>
          </a:p>
        </p:txBody>
      </p:sp>
      <p:sp>
        <p:nvSpPr>
          <p:cNvPr id="9" name="타원형 설명선 8"/>
          <p:cNvSpPr/>
          <p:nvPr/>
        </p:nvSpPr>
        <p:spPr>
          <a:xfrm>
            <a:off x="5796136" y="2132856"/>
            <a:ext cx="1512168" cy="1152128"/>
          </a:xfrm>
          <a:prstGeom prst="wedgeEllipseCallout">
            <a:avLst>
              <a:gd name="adj1" fmla="val -67002"/>
              <a:gd name="adj2" fmla="val -34262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이벤트 내용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68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게임 오버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2586930" cy="439064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2952328" cy="4390641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179512" y="2564904"/>
            <a:ext cx="1512168" cy="1187208"/>
          </a:xfrm>
          <a:prstGeom prst="wedgeEllipseCallout">
            <a:avLst>
              <a:gd name="adj1" fmla="val 76581"/>
              <a:gd name="adj2" fmla="val -65616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이벤트 결과</a:t>
            </a:r>
            <a:endParaRPr lang="ko-KR" altLang="en-US" b="1" dirty="0"/>
          </a:p>
        </p:txBody>
      </p:sp>
      <p:sp>
        <p:nvSpPr>
          <p:cNvPr id="10" name="타원형 설명선 9"/>
          <p:cNvSpPr/>
          <p:nvPr/>
        </p:nvSpPr>
        <p:spPr>
          <a:xfrm>
            <a:off x="3203848" y="4365104"/>
            <a:ext cx="2448272" cy="1440160"/>
          </a:xfrm>
          <a:prstGeom prst="wedgeEllipseCallout">
            <a:avLst>
              <a:gd name="adj1" fmla="val 38985"/>
              <a:gd name="adj2" fmla="val -48221"/>
            </a:avLst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</a:t>
            </a:r>
            <a:r>
              <a:rPr lang="ko-KR" altLang="en-US" b="1" dirty="0" smtClean="0"/>
              <a:t>를 받거나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게임 오버 일 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11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68177"/>
              </p:ext>
            </p:extLst>
          </p:nvPr>
        </p:nvGraphicFramePr>
        <p:xfrm>
          <a:off x="457200" y="1527175"/>
          <a:ext cx="8229600" cy="4058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6448"/>
                <a:gridCol w="2088232"/>
                <a:gridCol w="51949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수집과 정리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리소스와 음악 수집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각종 이벤트들 정리</a:t>
                      </a:r>
                      <a:endParaRPr lang="en-US" altLang="ko-KR" sz="1600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키 입력과 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ko-KR" altLang="en-US" b="0" dirty="0" smtClean="0"/>
                        <a:t>애니메이션</a:t>
                      </a:r>
                      <a:endParaRPr lang="ko-KR" alt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특정 키를 입력할 때 바뀌는 애니메이션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이벤트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과제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ko-KR" altLang="en-US" b="0" dirty="0" smtClean="0"/>
                        <a:t>실습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ko-KR" altLang="en-US" b="0" dirty="0" smtClean="0"/>
                        <a:t>프로젝트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ko-KR" altLang="en-US" b="0" dirty="0" smtClean="0"/>
                        <a:t>시험</a:t>
                      </a:r>
                      <a:r>
                        <a:rPr lang="en-US" altLang="ko-KR" b="0" dirty="0" smtClean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과제와 실습을 받아서 처리함</a:t>
                      </a:r>
                      <a:endParaRPr lang="ko-KR" altLang="en-US" sz="16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랜덤 </a:t>
                      </a:r>
                      <a:r>
                        <a:rPr lang="ko-KR" altLang="en-US" sz="1600" b="0" smtClean="0"/>
                        <a:t>이벤트들을 실행함</a:t>
                      </a:r>
                      <a:endParaRPr lang="en-US" altLang="ko-KR" sz="1600" b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mtClean="0"/>
                        <a:t>시험 문제 출제와 정답체크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상점 설립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스텟을</a:t>
                      </a:r>
                      <a:r>
                        <a:rPr lang="ko-KR" altLang="en-US" sz="1600" b="0" dirty="0" smtClean="0"/>
                        <a:t> 상승 시킬 수 있는 각종 아이템 판매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학기 진행에 따른 성적관리와 </a:t>
                      </a:r>
                      <a:r>
                        <a:rPr lang="ko-KR" altLang="en-US" b="0" dirty="0" err="1" smtClean="0"/>
                        <a:t>엔딩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학기별</a:t>
                      </a:r>
                      <a:r>
                        <a:rPr lang="ko-KR" altLang="en-US" sz="1600" b="0" dirty="0" smtClean="0"/>
                        <a:t> 일정 학점 이하 시 </a:t>
                      </a:r>
                      <a:r>
                        <a:rPr lang="en-US" altLang="ko-KR" sz="1600" b="0" dirty="0" smtClean="0"/>
                        <a:t>F</a:t>
                      </a:r>
                    </a:p>
                    <a:p>
                      <a:pPr latinLnBrk="1"/>
                      <a:r>
                        <a:rPr lang="ko-KR" altLang="en-US" sz="1600" b="0" dirty="0" smtClean="0"/>
                        <a:t>일정 학점에 따른 </a:t>
                      </a:r>
                      <a:r>
                        <a:rPr lang="ko-KR" altLang="en-US" sz="1600" b="0" dirty="0" err="1" smtClean="0"/>
                        <a:t>엔딩</a:t>
                      </a:r>
                      <a:endParaRPr lang="en-US" altLang="ko-KR" sz="1600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사운드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각 상황에 따른 사운드 출력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벨런스</a:t>
                      </a:r>
                      <a:r>
                        <a:rPr lang="ko-KR" altLang="en-US" b="0" dirty="0" smtClean="0"/>
                        <a:t>  조정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스탯</a:t>
                      </a:r>
                      <a:r>
                        <a:rPr lang="ko-KR" altLang="en-US" sz="1600" b="0" dirty="0" smtClean="0"/>
                        <a:t> 조정과</a:t>
                      </a:r>
                      <a:r>
                        <a:rPr lang="ko-KR" altLang="en-US" sz="1600" b="0" baseline="0" dirty="0" smtClean="0"/>
                        <a:t> 난이도 조절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마무리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최종 테스트와 버그 체크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33252"/>
              </p:ext>
            </p:extLst>
          </p:nvPr>
        </p:nvGraphicFramePr>
        <p:xfrm>
          <a:off x="467544" y="234888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03032"/>
                <a:gridCol w="2026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335</TotalTime>
  <Words>361</Words>
  <Application>Microsoft Office PowerPoint</Application>
  <PresentationFormat>화면 슬라이드 쇼(4:3)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New_Education02</vt:lpstr>
      <vt:lpstr>일해라! 코딩노예!!</vt:lpstr>
      <vt:lpstr>게임 컨셉</vt:lpstr>
      <vt:lpstr>개발 범위</vt:lpstr>
      <vt:lpstr>게임 진행(메인)</vt:lpstr>
      <vt:lpstr>게임 진행(이벤트 발생)</vt:lpstr>
      <vt:lpstr>게임 진행(게임 오버)</vt:lpstr>
      <vt:lpstr>개발 계획</vt:lpstr>
      <vt:lpstr>자체평가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일해라! 코딩노예!!</dc:title>
  <dc:creator>윤혜진</dc:creator>
  <cp:lastModifiedBy>윤혜진</cp:lastModifiedBy>
  <cp:revision>22</cp:revision>
  <dcterms:created xsi:type="dcterms:W3CDTF">2015-09-18T14:25:04Z</dcterms:created>
  <dcterms:modified xsi:type="dcterms:W3CDTF">2015-09-21T12:59:11Z</dcterms:modified>
</cp:coreProperties>
</file>