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05FB4B2-74BE-4D4C-9B4A-68394DB5D475}">
          <p14:sldIdLst>
            <p14:sldId id="257"/>
            <p14:sldId id="256"/>
          </p14:sldIdLst>
        </p14:section>
        <p14:section name="제목 없는 구역" id="{EF309A3B-FC25-4521-BF94-1046DC3CDD1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2184" y="-6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8778-B338-4358-95FC-274F20C9DA3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083E9-3FCC-49EA-AA6C-837DF0621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55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083E9-3FCC-49EA-AA6C-837DF06215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8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EA50BE-9A6A-42B9-B665-884779888FE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19336C6-960B-48E0-B628-6F9C64AB99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50BE-9A6A-42B9-B665-884779888FE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36C6-960B-48E0-B628-6F9C64AB99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50BE-9A6A-42B9-B665-884779888FE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36C6-960B-48E0-B628-6F9C64AB99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50BE-9A6A-42B9-B665-884779888FE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36C6-960B-48E0-B628-6F9C64AB99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EA50BE-9A6A-42B9-B665-884779888FE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19336C6-960B-48E0-B628-6F9C64AB99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50BE-9A6A-42B9-B665-884779888FE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36C6-960B-48E0-B628-6F9C64AB99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50BE-9A6A-42B9-B665-884779888FE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36C6-960B-48E0-B628-6F9C64AB99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50BE-9A6A-42B9-B665-884779888FE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36C6-960B-48E0-B628-6F9C64AB99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50BE-9A6A-42B9-B665-884779888FE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36C6-960B-48E0-B628-6F9C64AB99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50BE-9A6A-42B9-B665-884779888FE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36C6-960B-48E0-B628-6F9C64AB99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50BE-9A6A-42B9-B665-884779888FE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36C6-960B-48E0-B628-6F9C64AB99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EA50BE-9A6A-42B9-B665-884779888FE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9336C6-960B-48E0-B628-6F9C64AB99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950568"/>
            <a:ext cx="6858000" cy="9906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인천공항 운항 현황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2014182028</a:t>
            </a:r>
            <a:endParaRPr lang="en-US" altLang="ko-KR" dirty="0"/>
          </a:p>
          <a:p>
            <a:r>
              <a:rPr lang="ko-KR" altLang="en-US" dirty="0" smtClean="0"/>
              <a:t>윤혜진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8240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41031"/>
              </p:ext>
            </p:extLst>
          </p:nvPr>
        </p:nvGraphicFramePr>
        <p:xfrm>
          <a:off x="395536" y="980727"/>
          <a:ext cx="8352928" cy="561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3024336"/>
                <a:gridCol w="3240360"/>
                <a:gridCol w="792088"/>
              </a:tblGrid>
              <a:tr h="487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35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(5.4~5.10)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ko-KR" altLang="en-US" dirty="0" smtClean="0"/>
                        <a:t>조사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기획발표</a:t>
                      </a:r>
                      <a:r>
                        <a:rPr lang="en-US" altLang="ko-KR" dirty="0" smtClean="0"/>
                        <a:t>(5.10)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국가공공데이터 포털 </a:t>
                      </a:r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 신청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35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(5.11~5.17)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연동구현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국가공공데이터 포털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735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(5.18~5.24)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검색 기능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중간발표</a:t>
                      </a:r>
                      <a:r>
                        <a:rPr lang="en-US" altLang="ko-KR" dirty="0" smtClean="0"/>
                        <a:t>(5.31)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항공사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예정시간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출발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도착공항</a:t>
                      </a:r>
                      <a:r>
                        <a:rPr lang="en-US" altLang="ko-KR" baseline="0" dirty="0" smtClean="0"/>
                        <a:t>,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탑승구</a:t>
                      </a:r>
                      <a:r>
                        <a:rPr lang="ko-KR" altLang="en-US" baseline="0" dirty="0" smtClean="0"/>
                        <a:t> 검색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735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(5.25~5.31)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35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(6.1~6.7)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Gmail </a:t>
                      </a:r>
                      <a:r>
                        <a:rPr lang="ko-KR" altLang="en-US" dirty="0" smtClean="0"/>
                        <a:t>연동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검색결과 </a:t>
                      </a:r>
                      <a:r>
                        <a:rPr lang="ko-KR" altLang="en-US" dirty="0" err="1" smtClean="0"/>
                        <a:t>이메일로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보내기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735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(6.8~6.14)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C/C++</a:t>
                      </a:r>
                      <a:r>
                        <a:rPr lang="ko-KR" altLang="en-US" dirty="0" smtClean="0"/>
                        <a:t>연동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배포파일 작성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C/C++</a:t>
                      </a:r>
                      <a:r>
                        <a:rPr lang="ko-KR" altLang="en-US" dirty="0" smtClean="0"/>
                        <a:t>연동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distutils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모듈 활용 배포파일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7160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최종발표</a:t>
                      </a:r>
                      <a:r>
                        <a:rPr lang="en-US" altLang="ko-KR" dirty="0" smtClean="0"/>
                        <a:t>(6.16)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</a:t>
                      </a:r>
                      <a:endParaRPr lang="en-US" altLang="ko-KR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60232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인천공항 운항 현황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55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179</TotalTime>
  <Words>110</Words>
  <Application>Microsoft Office PowerPoint</Application>
  <PresentationFormat>화면 슬라이드 쇼(4:3)</PresentationFormat>
  <Paragraphs>42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원본</vt:lpstr>
      <vt:lpstr>인천공항 운항 현황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윤혜진</dc:creator>
  <cp:lastModifiedBy>윤혜진</cp:lastModifiedBy>
  <cp:revision>13</cp:revision>
  <dcterms:created xsi:type="dcterms:W3CDTF">2016-05-09T07:20:01Z</dcterms:created>
  <dcterms:modified xsi:type="dcterms:W3CDTF">2016-05-09T15:01:34Z</dcterms:modified>
</cp:coreProperties>
</file>