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77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B891-2E21-4E88-9520-B37A07E45BDB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6B91777-FFD9-4DEC-BC09-3412687C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B891-2E21-4E88-9520-B37A07E45BDB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1777-FFD9-4DEC-BC09-3412687C21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B891-2E21-4E88-9520-B37A07E45BDB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1777-FFD9-4DEC-BC09-3412687C21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B891-2E21-4E88-9520-B37A07E45BDB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1777-FFD9-4DEC-BC09-3412687C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B891-2E21-4E88-9520-B37A07E45BDB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B91777-FFD9-4DEC-BC09-3412687C21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B891-2E21-4E88-9520-B37A07E45BDB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1777-FFD9-4DEC-BC09-3412687C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B891-2E21-4E88-9520-B37A07E45BDB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1777-FFD9-4DEC-BC09-3412687C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B891-2E21-4E88-9520-B37A07E45BDB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1777-FFD9-4DEC-BC09-3412687C21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B891-2E21-4E88-9520-B37A07E45BDB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1777-FFD9-4DEC-BC09-3412687C21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B891-2E21-4E88-9520-B37A07E45BDB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1777-FFD9-4DEC-BC09-3412687C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B891-2E21-4E88-9520-B37A07E45BDB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B91777-FFD9-4DEC-BC09-3412687C21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E4B891-2E21-4E88-9520-B37A07E45BDB}" type="datetimeFigureOut">
              <a:rPr lang="ko-KR" altLang="en-US" smtClean="0"/>
              <a:t>2016-06-05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6B91777-FFD9-4DEC-BC09-3412687C21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스크립트언어 </a:t>
            </a:r>
            <a:r>
              <a:rPr lang="ko-KR" altLang="en-US" dirty="0" err="1" smtClean="0"/>
              <a:t>텀프로젝트</a:t>
            </a:r>
            <a:endParaRPr lang="en-US" altLang="ko-KR" dirty="0" smtClean="0"/>
          </a:p>
          <a:p>
            <a:r>
              <a:rPr lang="en-US" altLang="ko-KR" dirty="0" smtClean="0"/>
              <a:t>2014182028 </a:t>
            </a:r>
            <a:r>
              <a:rPr lang="ko-KR" altLang="en-US" dirty="0" smtClean="0"/>
              <a:t>윤혜진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Flight 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7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 </a:t>
            </a:r>
            <a:r>
              <a:rPr lang="en-US" altLang="ko-KR" sz="4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OpenAPI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4659618" cy="199494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76896"/>
            <a:ext cx="6336704" cy="11549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69502"/>
            <a:ext cx="5976664" cy="98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4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진행현황</a:t>
            </a:r>
            <a:endParaRPr lang="ko-KR" altLang="en-US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17992935"/>
              </p:ext>
            </p:extLst>
          </p:nvPr>
        </p:nvGraphicFramePr>
        <p:xfrm>
          <a:off x="755576" y="1988840"/>
          <a:ext cx="7772400" cy="4251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85392"/>
                <a:gridCol w="2100808"/>
                <a:gridCol w="2579712"/>
                <a:gridCol w="13064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세부계획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시행여부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en-US" altLang="ko-KR" dirty="0" smtClean="0"/>
                        <a:t>(5.4~5.10)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조사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국가공공데이터 포털 </a:t>
                      </a:r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활용 신청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100%</a:t>
                      </a:r>
                      <a:endParaRPr lang="ko-KR" altLang="en-US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en-US" altLang="ko-KR" dirty="0" smtClean="0"/>
                        <a:t>(5.11~5.17)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OpendAPI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연동구현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국가 공공데이터 포털 </a:t>
                      </a:r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활용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100%</a:t>
                      </a:r>
                      <a:endParaRPr lang="ko-KR" altLang="en-US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en-US" altLang="ko-KR" dirty="0" smtClean="0"/>
                        <a:t>(5.18~5.24)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검색기능 구현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중간발표</a:t>
                      </a:r>
                      <a:r>
                        <a:rPr lang="en-US" altLang="ko-KR" dirty="0" smtClean="0"/>
                        <a:t>(5.31)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항공사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공항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검색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30%</a:t>
                      </a:r>
                      <a:endParaRPr lang="ko-KR" altLang="en-US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en-US" altLang="ko-KR" dirty="0" smtClean="0"/>
                        <a:t>(5.25~5.31)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en-US" altLang="ko-KR" dirty="0" smtClean="0"/>
                        <a:t>(6.1~6.7)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Gmail </a:t>
                      </a:r>
                      <a:r>
                        <a:rPr lang="ko-KR" altLang="en-US" dirty="0" smtClean="0"/>
                        <a:t>연동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검색결과 </a:t>
                      </a:r>
                      <a:r>
                        <a:rPr lang="ko-KR" altLang="en-US" dirty="0" err="1" smtClean="0"/>
                        <a:t>이메일로</a:t>
                      </a:r>
                      <a:r>
                        <a:rPr lang="ko-KR" altLang="en-US" dirty="0" smtClean="0"/>
                        <a:t> 보내기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en-US" altLang="ko-KR" dirty="0" smtClean="0"/>
                        <a:t>(6.8~6.14)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C/C++ </a:t>
                      </a:r>
                      <a:r>
                        <a:rPr lang="ko-KR" altLang="en-US" dirty="0" smtClean="0"/>
                        <a:t>연동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베포파일</a:t>
                      </a:r>
                      <a:r>
                        <a:rPr lang="ko-KR" altLang="en-US" dirty="0" smtClean="0"/>
                        <a:t> 작성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C/C++ </a:t>
                      </a:r>
                      <a:r>
                        <a:rPr lang="ko-KR" altLang="en-US" dirty="0" smtClean="0"/>
                        <a:t>연동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distutils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모듈 활용 </a:t>
                      </a:r>
                      <a:r>
                        <a:rPr lang="ko-KR" altLang="en-US" baseline="0" dirty="0" err="1" smtClean="0"/>
                        <a:t>베포파일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r>
                        <a:rPr lang="en-US" altLang="ko-KR" dirty="0" smtClean="0"/>
                        <a:t>(6.16)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최총발표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0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</TotalTime>
  <Words>101</Words>
  <Application>Microsoft Office PowerPoint</Application>
  <PresentationFormat>화면 슬라이드 쇼(4:3)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균형</vt:lpstr>
      <vt:lpstr>Flight Service</vt:lpstr>
      <vt:lpstr>사용 OpenAPI</vt:lpstr>
      <vt:lpstr>진행현황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Service</dc:title>
  <dc:creator>윤혜진</dc:creator>
  <cp:lastModifiedBy>윤혜진</cp:lastModifiedBy>
  <cp:revision>3</cp:revision>
  <dcterms:created xsi:type="dcterms:W3CDTF">2016-06-05T12:42:43Z</dcterms:created>
  <dcterms:modified xsi:type="dcterms:W3CDTF">2016-06-05T13:07:34Z</dcterms:modified>
</cp:coreProperties>
</file>