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77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97F417-A2E5-4A7F-B0BA-2C1FA0911A75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5BAF86-459E-443A-B6AC-EA89CC0E83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7F417-A2E5-4A7F-B0BA-2C1FA0911A75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5BAF86-459E-443A-B6AC-EA89CC0E83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7F417-A2E5-4A7F-B0BA-2C1FA0911A75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5BAF86-459E-443A-B6AC-EA89CC0E83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7F417-A2E5-4A7F-B0BA-2C1FA0911A75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5BAF86-459E-443A-B6AC-EA89CC0E83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7F417-A2E5-4A7F-B0BA-2C1FA0911A75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5BAF86-459E-443A-B6AC-EA89CC0E83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7F417-A2E5-4A7F-B0BA-2C1FA0911A75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5BAF86-459E-443A-B6AC-EA89CC0E83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7F417-A2E5-4A7F-B0BA-2C1FA0911A75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5BAF86-459E-443A-B6AC-EA89CC0E83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7F417-A2E5-4A7F-B0BA-2C1FA0911A75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5BAF86-459E-443A-B6AC-EA89CC0E83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7F417-A2E5-4A7F-B0BA-2C1FA0911A75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5BAF86-459E-443A-B6AC-EA89CC0E83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097F417-A2E5-4A7F-B0BA-2C1FA0911A75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5BAF86-459E-443A-B6AC-EA89CC0E83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97F417-A2E5-4A7F-B0BA-2C1FA0911A75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5BAF86-459E-443A-B6AC-EA89CC0E83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97F417-A2E5-4A7F-B0BA-2C1FA0911A75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5BAF86-459E-443A-B6AC-EA89CC0E83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527231"/>
            <a:ext cx="7772400" cy="1829761"/>
          </a:xfrm>
        </p:spPr>
        <p:txBody>
          <a:bodyPr/>
          <a:lstStyle/>
          <a:p>
            <a:r>
              <a:rPr lang="ko-KR" altLang="en-US" dirty="0" smtClean="0"/>
              <a:t>운항조회서비스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스크립트 </a:t>
            </a:r>
            <a:r>
              <a:rPr lang="ko-KR" altLang="en-US" dirty="0" err="1" smtClean="0"/>
              <a:t>텀프로젝트</a:t>
            </a:r>
            <a:endParaRPr lang="en-US" altLang="ko-KR" dirty="0" smtClean="0"/>
          </a:p>
          <a:p>
            <a:r>
              <a:rPr lang="en-US" altLang="ko-KR" dirty="0" smtClean="0"/>
              <a:t>2014182028 </a:t>
            </a:r>
            <a:r>
              <a:rPr lang="ko-KR" altLang="en-US" dirty="0" smtClean="0"/>
              <a:t>윤혜진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102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823509"/>
              </p:ext>
            </p:extLst>
          </p:nvPr>
        </p:nvGraphicFramePr>
        <p:xfrm>
          <a:off x="251520" y="1340766"/>
          <a:ext cx="8640960" cy="518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2160240"/>
                <a:gridCol w="2873080"/>
                <a:gridCol w="1447400"/>
              </a:tblGrid>
              <a:tr h="4877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세부계획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시행여부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41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r>
                        <a:rPr lang="en-US" altLang="ko-KR" dirty="0" smtClean="0"/>
                        <a:t>(5.4~5.10)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OpenAPI</a:t>
                      </a:r>
                      <a:r>
                        <a:rPr lang="ko-KR" altLang="en-US" dirty="0" smtClean="0"/>
                        <a:t>조사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국가공공데이터 포털 </a:t>
                      </a:r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활용신청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41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r>
                        <a:rPr lang="en-US" altLang="ko-KR" dirty="0" smtClean="0"/>
                        <a:t>(5.11~5.17)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연동구현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국가공공데이터 포털 </a:t>
                      </a:r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활용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41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r>
                        <a:rPr lang="en-US" altLang="ko-KR" dirty="0" smtClean="0"/>
                        <a:t>(5.18~5.24)</a:t>
                      </a:r>
                    </a:p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r>
                        <a:rPr lang="en-US" altLang="ko-KR" dirty="0" smtClean="0"/>
                        <a:t>(5.25~5.31)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검색기능 구현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중간발표</a:t>
                      </a:r>
                      <a:r>
                        <a:rPr lang="en-US" altLang="ko-KR" dirty="0" smtClean="0"/>
                        <a:t>(5.31)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항공사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공항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검색기능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10%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41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r>
                        <a:rPr lang="en-US" altLang="ko-KR" dirty="0" smtClean="0"/>
                        <a:t>(6.1~6.7)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Gmail </a:t>
                      </a:r>
                      <a:r>
                        <a:rPr lang="ko-KR" altLang="en-US" dirty="0" smtClean="0"/>
                        <a:t>연동구현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검색결과 </a:t>
                      </a:r>
                      <a:r>
                        <a:rPr lang="ko-KR" altLang="en-US" dirty="0" err="1" smtClean="0"/>
                        <a:t>이메일로</a:t>
                      </a:r>
                      <a:r>
                        <a:rPr lang="ko-KR" altLang="en-US" dirty="0" smtClean="0"/>
                        <a:t> 보내기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0%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41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r>
                        <a:rPr lang="en-US" altLang="ko-KR" dirty="0" smtClean="0"/>
                        <a:t>(6.8~6.14)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C/C++</a:t>
                      </a:r>
                      <a:r>
                        <a:rPr lang="ko-KR" altLang="en-US" dirty="0" smtClean="0"/>
                        <a:t>연동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베포파일</a:t>
                      </a:r>
                      <a:r>
                        <a:rPr lang="ko-KR" altLang="en-US" dirty="0" smtClean="0"/>
                        <a:t>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C/C++</a:t>
                      </a:r>
                      <a:r>
                        <a:rPr lang="ko-KR" altLang="en-US" dirty="0" smtClean="0"/>
                        <a:t>연동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distutils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모듈 활용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10%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7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r>
                        <a:rPr lang="en-US" altLang="ko-KR" dirty="0" smtClean="0"/>
                        <a:t>(6.16)</a:t>
                      </a:r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최종발표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7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0768"/>
            <a:ext cx="6762129" cy="452596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37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</TotalTime>
  <Words>100</Words>
  <Application>Microsoft Office PowerPoint</Application>
  <PresentationFormat>화면 슬라이드 쇼(4:3)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광장</vt:lpstr>
      <vt:lpstr>운항조회서비스</vt:lpstr>
      <vt:lpstr>진행결과</vt:lpstr>
      <vt:lpstr>Github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운항조회</dc:title>
  <dc:creator>윤혜진</dc:creator>
  <cp:lastModifiedBy>윤혜진</cp:lastModifiedBy>
  <cp:revision>6</cp:revision>
  <dcterms:created xsi:type="dcterms:W3CDTF">2016-06-15T17:21:02Z</dcterms:created>
  <dcterms:modified xsi:type="dcterms:W3CDTF">2016-06-15T19:44:16Z</dcterms:modified>
</cp:coreProperties>
</file>