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42"/>
    <p:restoredTop sz="96292"/>
  </p:normalViewPr>
  <p:slideViewPr>
    <p:cSldViewPr>
      <p:cViewPr varScale="1">
        <p:scale>
          <a:sx n="100" d="100"/>
          <a:sy n="100" d="100"/>
        </p:scale>
        <p:origin x="-1674" y="-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33D4-F2DD-4E6F-988E-91FB2549FE9C}" type="datetimeFigureOut">
              <a:rPr lang="ko-KR" altLang="en-US" smtClean="0"/>
              <a:pPr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5A50-6200-4BCB-ADB6-05CBDC8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B2533D4-F2DD-4E6F-988E-91FB2549FE9C}" type="datetimeFigureOut">
              <a:rPr lang="ko-KR" altLang="en-US"/>
              <a:pPr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D695A50-6200-4BCB-ADB6-05CBDC89B1D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3" name="직사각형 1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1837198"/>
          <a:ext cx="254394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421"/>
                <a:gridCol w="126952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rgbClr val="ff843a"/>
                          </a:solidFill>
                        </a:rPr>
                        <a:t>회원</a:t>
                      </a:r>
                      <a:endParaRPr lang="ko-KR" altLang="en-US">
                        <a:solidFill>
                          <a:srgbClr val="ff843a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예매확인</a:t>
                      </a:r>
                      <a:r>
                        <a:rPr lang="ko-KR" altLang="en-US" sz="1600"/>
                        <a:t> 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2276872"/>
          <a:ext cx="254394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아이디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24000" y="2708920"/>
          <a:ext cx="2543944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47664" y="3429000"/>
          <a:ext cx="252028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2028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       로그인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47664" y="4293096"/>
            <a:ext cx="2520280" cy="432048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47664" y="4869160"/>
            <a:ext cx="2520280" cy="432048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475656" y="3219357"/>
            <a:ext cx="2376264" cy="2096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ㅁ 로그인 상태유지 ㅁ 아이디 저장</a:t>
            </a:r>
            <a:endParaRPr lang="ko-KR" altLang="en-US" sz="800"/>
          </a:p>
        </p:txBody>
      </p:sp>
      <p:sp>
        <p:nvSpPr>
          <p:cNvPr id="13" name=""/>
          <p:cNvSpPr txBox="1"/>
          <p:nvPr/>
        </p:nvSpPr>
        <p:spPr>
          <a:xfrm>
            <a:off x="1475656" y="3933056"/>
            <a:ext cx="2592288" cy="2084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회원가입                     아이디 찾기 비밀번호 찾기</a:t>
            </a:r>
            <a:endParaRPr lang="ko-KR" altLang="en-US" sz="800"/>
          </a:p>
        </p:txBody>
      </p:sp>
      <p:sp>
        <p:nvSpPr>
          <p:cNvPr id="14" name=""/>
          <p:cNvSpPr/>
          <p:nvPr/>
        </p:nvSpPr>
        <p:spPr>
          <a:xfrm>
            <a:off x="4932040" y="1772816"/>
            <a:ext cx="2880320" cy="3600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76056" y="1988840"/>
            <a:ext cx="2592288" cy="1872208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5148064" y="4077072"/>
            <a:ext cx="2448272" cy="8519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연극 최신작 공고</a:t>
            </a:r>
            <a:r>
              <a:rPr lang="en-US" altLang="ko-KR" sz="1000"/>
              <a:t>,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프리미엄 연극홍보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좋은 글귀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광고 등등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다용도로 활용할 공간</a:t>
            </a:r>
            <a:endParaRPr lang="ko-KR" altLang="en-US" sz="1000"/>
          </a:p>
        </p:txBody>
      </p:sp>
      <p:sp>
        <p:nvSpPr>
          <p:cNvPr id="17" name=""/>
          <p:cNvSpPr txBox="1"/>
          <p:nvPr/>
        </p:nvSpPr>
        <p:spPr>
          <a:xfrm>
            <a:off x="1547664" y="980393"/>
            <a:ext cx="2520280" cy="3607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회원 상태의 표시화면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  <p:graphicFrame>
        <p:nvGraphicFramePr>
          <p:cNvPr id="3" name="표 5"/>
          <p:cNvGraphicFramePr>
            <a:graphicFrameLocks noGrp="1"/>
          </p:cNvGraphicFramePr>
          <p:nvPr/>
        </p:nvGraphicFramePr>
        <p:xfrm>
          <a:off x="1524000" y="1837198"/>
          <a:ext cx="2543943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421"/>
                <a:gridCol w="126952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회원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ko-KR" altLang="en-US">
                          <a:solidFill>
                            <a:srgbClr val="ff843a"/>
                          </a:solidFill>
                        </a:rPr>
                        <a:t>예매확인</a:t>
                      </a:r>
                      <a:r>
                        <a:rPr lang="ko-KR" altLang="en-US" sz="1600"/>
                        <a:t> 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1524000" y="2276872"/>
          <a:ext cx="254394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예매번호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1" name=""/>
          <p:cNvSpPr/>
          <p:nvPr/>
        </p:nvSpPr>
        <p:spPr>
          <a:xfrm>
            <a:off x="4932040" y="1772816"/>
            <a:ext cx="2880320" cy="3600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6056" y="1988840"/>
            <a:ext cx="2592288" cy="1872208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148064" y="4077072"/>
            <a:ext cx="2448272" cy="851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연극 최신작 공고</a:t>
            </a:r>
            <a:r>
              <a:rPr lang="en-US" altLang="ko-KR" sz="1000"/>
              <a:t>,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프리미엄 연극홍보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좋은 글귀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광고 등등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다용도로 활용할 공간</a:t>
            </a:r>
            <a:endParaRPr lang="ko-KR" altLang="en-US" sz="1000"/>
          </a:p>
        </p:txBody>
      </p:sp>
      <p:sp>
        <p:nvSpPr>
          <p:cNvPr id="14" name=""/>
          <p:cNvSpPr txBox="1"/>
          <p:nvPr/>
        </p:nvSpPr>
        <p:spPr>
          <a:xfrm>
            <a:off x="1547664" y="980393"/>
            <a:ext cx="2520280" cy="636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비회원 예매확인 상태의 표시화면</a:t>
            </a:r>
            <a:endParaRPr lang="ko-KR" altLang="en-US"/>
          </a:p>
        </p:txBody>
      </p:sp>
      <p:sp>
        <p:nvSpPr>
          <p:cNvPr id="15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graphicFrame>
        <p:nvGraphicFramePr>
          <p:cNvPr id="17" name="표 6"/>
          <p:cNvGraphicFramePr>
            <a:graphicFrameLocks noGrp="1"/>
          </p:cNvGraphicFramePr>
          <p:nvPr/>
        </p:nvGraphicFramePr>
        <p:xfrm>
          <a:off x="1524000" y="3176972"/>
          <a:ext cx="2543944" cy="504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/>
              </a:tblGrid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         확인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8" name=""/>
          <p:cNvSpPr txBox="1"/>
          <p:nvPr/>
        </p:nvSpPr>
        <p:spPr>
          <a:xfrm>
            <a:off x="1547664" y="2708920"/>
            <a:ext cx="2304256" cy="241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예매번호 찾기</a:t>
            </a:r>
            <a:endParaRPr lang="ko-KR" altLang="en-US" sz="1000"/>
          </a:p>
        </p:txBody>
      </p:sp>
      <p:sp>
        <p:nvSpPr>
          <p:cNvPr id="19" name=""/>
          <p:cNvSpPr txBox="1"/>
          <p:nvPr/>
        </p:nvSpPr>
        <p:spPr>
          <a:xfrm>
            <a:off x="251520" y="3789040"/>
            <a:ext cx="1944216" cy="1790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예매번호 찾기는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간단히 휴대폰 인증으로 찾을수 있도록 함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/>
              <a:t>예매번호 입력후 확인시 예매번호에 해당하는 연극 예매 정보를 띄움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  <p:sp>
        <p:nvSpPr>
          <p:cNvPr id="3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sp>
        <p:nvSpPr>
          <p:cNvPr id="4" name="직사각형 1"/>
          <p:cNvSpPr/>
          <p:nvPr/>
        </p:nvSpPr>
        <p:spPr>
          <a:xfrm>
            <a:off x="1115616" y="1345922"/>
            <a:ext cx="6480720" cy="258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예매정보</a:t>
            </a:r>
            <a:endParaRPr lang="ko-KR" altLang="en-US"/>
          </a:p>
        </p:txBody>
      </p:sp>
      <p:graphicFrame>
        <p:nvGraphicFramePr>
          <p:cNvPr id="5" name=""/>
          <p:cNvGraphicFramePr/>
          <p:nvPr/>
        </p:nvGraphicFramePr>
        <p:xfrm>
          <a:off x="4719047" y="4581128"/>
          <a:ext cx="1221105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110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예매 취소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/>
          <p:nvPr/>
        </p:nvGraphicFramePr>
        <p:xfrm>
          <a:off x="2411760" y="4581128"/>
          <a:ext cx="1656183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56183"/>
              </a:tblGrid>
              <a:tr h="360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연극 상세보기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179512" y="829117"/>
            <a:ext cx="2304256" cy="3676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예매확인 성공시 창 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331640" y="5225747"/>
            <a:ext cx="2592288" cy="7254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연극 상세보기 클릭시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해당 연극 상세정보페이지 이동</a:t>
            </a:r>
            <a:endParaRPr lang="ko-KR" altLang="en-US" sz="1400"/>
          </a:p>
        </p:txBody>
      </p:sp>
      <p:sp>
        <p:nvSpPr>
          <p:cNvPr id="9" name=""/>
          <p:cNvSpPr txBox="1"/>
          <p:nvPr/>
        </p:nvSpPr>
        <p:spPr>
          <a:xfrm>
            <a:off x="5004048" y="5229200"/>
            <a:ext cx="3024335" cy="512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예매 취소시 휴대폰 인증을 거쳐 결제를 취소한다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  <p:sp>
        <p:nvSpPr>
          <p:cNvPr id="3" name="직사각형 1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Header</a:t>
            </a:r>
            <a:endParaRPr lang="en-US" altLang="ko-KR"/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1259632" y="2453079"/>
          <a:ext cx="254394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표 7"/>
          <p:cNvGraphicFramePr>
            <a:graphicFrameLocks noGrp="1"/>
          </p:cNvGraphicFramePr>
          <p:nvPr/>
        </p:nvGraphicFramePr>
        <p:xfrm>
          <a:off x="1259632" y="2852936"/>
          <a:ext cx="2543944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4394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휴대폰 번호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1259632" y="3429000"/>
          <a:ext cx="3528391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28391"/>
              </a:tblGrid>
              <a:tr h="6480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주소 입력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1979712" y="2532712"/>
            <a:ext cx="648072" cy="363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aphicFrame>
        <p:nvGraphicFramePr>
          <p:cNvPr id="9" name="표 6"/>
          <p:cNvGraphicFramePr>
            <a:graphicFrameLocks noGrp="1"/>
          </p:cNvGraphicFramePr>
          <p:nvPr/>
        </p:nvGraphicFramePr>
        <p:xfrm>
          <a:off x="1259632" y="4476928"/>
          <a:ext cx="1152128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2128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확인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0" name="표 6"/>
          <p:cNvGraphicFramePr>
            <a:graphicFrameLocks noGrp="1"/>
          </p:cNvGraphicFramePr>
          <p:nvPr/>
        </p:nvGraphicFramePr>
        <p:xfrm>
          <a:off x="3347864" y="4469303"/>
          <a:ext cx="1224136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413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 취소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1" name=""/>
          <p:cNvSpPr txBox="1"/>
          <p:nvPr/>
        </p:nvSpPr>
        <p:spPr>
          <a:xfrm>
            <a:off x="251519" y="1082472"/>
            <a:ext cx="2376265" cy="9063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예매하기시 비로그인 상태일경우 비회원 예매시 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07504" y="4941168"/>
            <a:ext cx="1944216" cy="514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간단한 정보입력후 확인시 예매페이지 이동</a:t>
            </a:r>
            <a:endParaRPr lang="ko-KR" altLang="en-US" sz="1400"/>
          </a:p>
        </p:txBody>
      </p:sp>
      <p:sp>
        <p:nvSpPr>
          <p:cNvPr id="17" name=""/>
          <p:cNvSpPr/>
          <p:nvPr/>
        </p:nvSpPr>
        <p:spPr>
          <a:xfrm>
            <a:off x="5292080" y="1784989"/>
            <a:ext cx="2880320" cy="3600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6096" y="2001013"/>
            <a:ext cx="2592288" cy="1872208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5508104" y="4089246"/>
            <a:ext cx="2448272" cy="852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연극 최신작 공고</a:t>
            </a:r>
            <a:r>
              <a:rPr lang="en-US" altLang="ko-KR" sz="1000"/>
              <a:t>,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프리미엄 연극홍보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좋은 글귀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광고 등등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다용도로 활용할 공간</a:t>
            </a:r>
            <a:endParaRPr lang="ko-KR" altLang="en-US" sz="1000"/>
          </a:p>
        </p:txBody>
      </p:sp>
      <p:sp>
        <p:nvSpPr>
          <p:cNvPr id="20" name=""/>
          <p:cNvSpPr txBox="1"/>
          <p:nvPr/>
        </p:nvSpPr>
        <p:spPr>
          <a:xfrm>
            <a:off x="395536" y="2492896"/>
            <a:ext cx="648072" cy="2960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이름</a:t>
            </a:r>
            <a:r>
              <a:rPr lang="en-US" altLang="ko-KR" sz="1400"/>
              <a:t>:</a:t>
            </a:r>
            <a:endParaRPr lang="en-US" altLang="ko-KR" sz="1400"/>
          </a:p>
        </p:txBody>
      </p:sp>
      <p:sp>
        <p:nvSpPr>
          <p:cNvPr id="21" name=""/>
          <p:cNvSpPr txBox="1"/>
          <p:nvPr/>
        </p:nvSpPr>
        <p:spPr>
          <a:xfrm>
            <a:off x="107504" y="2912755"/>
            <a:ext cx="1368152" cy="300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휴대폰 번호</a:t>
            </a:r>
            <a:r>
              <a:rPr lang="en-US" altLang="ko-KR" sz="1400"/>
              <a:t>:</a:t>
            </a:r>
            <a:endParaRPr lang="en-US" altLang="ko-KR" sz="1400"/>
          </a:p>
        </p:txBody>
      </p:sp>
      <p:sp>
        <p:nvSpPr>
          <p:cNvPr id="23" name=""/>
          <p:cNvSpPr txBox="1"/>
          <p:nvPr/>
        </p:nvSpPr>
        <p:spPr>
          <a:xfrm>
            <a:off x="323528" y="3429000"/>
            <a:ext cx="648072" cy="2941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주소</a:t>
            </a:r>
            <a:r>
              <a:rPr lang="en-US" altLang="ko-KR" sz="1400"/>
              <a:t>: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/>
  <ep:Paragraphs>52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2020-07-07T09:33:18.000</dcterms:created>
  <dc:creator>Windows User</dc:creator>
  <cp:lastModifiedBy>82103</cp:lastModifiedBy>
  <dcterms:modified xsi:type="dcterms:W3CDTF">2020-07-09T12:25:32.356</dcterms:modified>
  <cp:revision>68</cp:revision>
  <dc:title>마이페이지-예매확인/취소,회원정보수정 이벤트</dc:title>
  <cp:version>1000.0000.01</cp:version>
</cp:coreProperties>
</file>