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회원정보수정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비번확인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정보수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r>
              <a:rPr lang="ko-KR" altLang="en-US" dirty="0" smtClean="0"/>
              <a:t>선택정보수정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선호극장</a:t>
            </a:r>
            <a:endParaRPr lang="en-US" altLang="ko-KR" dirty="0" smtClean="0"/>
          </a:p>
          <a:p>
            <a:r>
              <a:rPr lang="ko-KR" altLang="en-US" dirty="0" smtClean="0"/>
              <a:t>예매 내역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예매확인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endParaRPr lang="en-US" altLang="ko-KR" dirty="0" smtClean="0"/>
          </a:p>
          <a:p>
            <a:r>
              <a:rPr lang="ko-KR" altLang="en-US" dirty="0" smtClean="0"/>
              <a:t>포인트 조회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9286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이벤트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42873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4414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Yes24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인터파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2910" y="2357430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85918" y="264318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2428868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24" y="271462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3636" y="2428868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271462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4214818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7356" y="450057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57554" y="4286256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00562" y="457200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15074" y="4286256"/>
            <a:ext cx="100013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358082" y="4572008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이벤트 제목</a:t>
            </a:r>
            <a:endParaRPr lang="en-US" altLang="ko-KR" sz="1200" dirty="0" smtClean="0"/>
          </a:p>
          <a:p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r>
              <a:rPr lang="ko-KR" altLang="en-US" sz="1200" dirty="0" smtClean="0"/>
              <a:t>남은 날짜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예스</a:t>
            </a:r>
            <a:r>
              <a:rPr lang="en-US" altLang="ko-KR" dirty="0" smtClean="0"/>
              <a:t>24 </a:t>
            </a:r>
            <a:r>
              <a:rPr lang="ko-KR" altLang="en-US" dirty="0" smtClean="0"/>
              <a:t>진행중인 이벤트를 링크로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smtClean="0"/>
              <a:t>이벤트 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웹페이</a:t>
            </a:r>
            <a:r>
              <a:rPr lang="ko-KR" altLang="en-US" dirty="0" err="1" smtClean="0"/>
              <a:t>지</a:t>
            </a:r>
            <a:r>
              <a:rPr lang="ko-KR" altLang="en-US" dirty="0" err="1" smtClean="0"/>
              <a:t>주소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428860" y="928670"/>
            <a:ext cx="6000792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14612" y="1071546"/>
            <a:ext cx="78581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4744" y="12858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86446" y="928670"/>
            <a:ext cx="2643206" cy="17859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8926" y="192880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보유 포인트 </a:t>
            </a:r>
            <a:r>
              <a:rPr lang="en-US" altLang="ko-KR" dirty="0" smtClean="0"/>
              <a:t>         	0 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0826" y="1214422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 극장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Abc</a:t>
            </a:r>
            <a:r>
              <a:rPr lang="en-US" altLang="ko-KR" dirty="0" smtClean="0"/>
              <a:t>  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가나다 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123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1285860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변경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3571876"/>
            <a:ext cx="257176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00364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스토리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7488" y="364331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6050" y="414338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본 연극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1934" y="364331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496" y="414338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1736" y="491705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나의 예매내역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86050" y="5357826"/>
            <a:ext cx="64294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71868" y="542926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예매번호</a:t>
            </a:r>
            <a:endParaRPr lang="en-US" altLang="ko-KR" sz="800" dirty="0" smtClean="0"/>
          </a:p>
          <a:p>
            <a:r>
              <a:rPr lang="ko-KR" altLang="en-US" sz="800" dirty="0" smtClean="0"/>
              <a:t>상영 날짜</a:t>
            </a:r>
            <a:endParaRPr lang="en-US" altLang="ko-KR" sz="800" dirty="0" smtClean="0"/>
          </a:p>
          <a:p>
            <a:r>
              <a:rPr lang="ko-KR" altLang="en-US" sz="800" dirty="0" smtClean="0"/>
              <a:t>극</a:t>
            </a:r>
            <a:r>
              <a:rPr lang="ko-KR" altLang="en-US" sz="800" dirty="0"/>
              <a:t>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3438" y="5357826"/>
            <a:ext cx="64294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429256" y="542926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예매번호</a:t>
            </a:r>
            <a:endParaRPr lang="en-US" altLang="ko-KR" sz="800" dirty="0" smtClean="0"/>
          </a:p>
          <a:p>
            <a:r>
              <a:rPr lang="ko-KR" altLang="en-US" sz="800" dirty="0" smtClean="0"/>
              <a:t>상영 날짜</a:t>
            </a:r>
            <a:endParaRPr lang="en-US" altLang="ko-KR" sz="800" dirty="0" smtClean="0"/>
          </a:p>
          <a:p>
            <a:r>
              <a:rPr lang="ko-KR" altLang="en-US" sz="800" dirty="0" smtClean="0"/>
              <a:t>극</a:t>
            </a:r>
            <a:r>
              <a:rPr lang="ko-KR" altLang="en-US" sz="800" dirty="0"/>
              <a:t>장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43702" y="5357826"/>
            <a:ext cx="64294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포스터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429520" y="542926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예매번호</a:t>
            </a:r>
            <a:endParaRPr lang="en-US" altLang="ko-KR" sz="800" dirty="0" smtClean="0"/>
          </a:p>
          <a:p>
            <a:r>
              <a:rPr lang="ko-KR" altLang="en-US" sz="800" dirty="0" smtClean="0"/>
              <a:t>상영 날짜</a:t>
            </a:r>
            <a:endParaRPr lang="en-US" altLang="ko-KR" sz="800" dirty="0" smtClean="0"/>
          </a:p>
          <a:p>
            <a:r>
              <a:rPr lang="ko-KR" altLang="en-US" sz="800" dirty="0" smtClean="0"/>
              <a:t>극</a:t>
            </a:r>
            <a:r>
              <a:rPr lang="ko-KR" altLang="en-US" sz="800" dirty="0"/>
              <a:t>장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29586" y="4929198"/>
            <a:ext cx="42862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+</a:t>
            </a:r>
            <a:endParaRPr lang="ko-KR" altLang="en-US" sz="3200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2357422" y="5286388"/>
            <a:ext cx="62865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643174" y="85723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예매 내역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86050" y="1214422"/>
            <a:ext cx="571504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57488" y="129461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구분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14744" y="1285860"/>
            <a:ext cx="121444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월</a:t>
            </a:r>
            <a:endParaRPr lang="ko-KR" altLang="en-US" sz="1200" dirty="0"/>
          </a:p>
        </p:txBody>
      </p:sp>
      <p:sp>
        <p:nvSpPr>
          <p:cNvPr id="43" name="아래쪽 화살표 42"/>
          <p:cNvSpPr/>
          <p:nvPr/>
        </p:nvSpPr>
        <p:spPr>
          <a:xfrm>
            <a:off x="4714876" y="1357298"/>
            <a:ext cx="142876" cy="2143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72066" y="128586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86050" y="2214554"/>
            <a:ext cx="5572164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86050" y="185736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총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2928926" y="2357430"/>
            <a:ext cx="785818" cy="1000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포스터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929058" y="2428868"/>
            <a:ext cx="18573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예매번호 </a:t>
            </a:r>
            <a:endParaRPr lang="en-US" altLang="ko-KR" sz="1400" dirty="0"/>
          </a:p>
          <a:p>
            <a:r>
              <a:rPr lang="ko-KR" altLang="en-US" sz="1100" dirty="0" err="1" smtClean="0"/>
              <a:t>영화명</a:t>
            </a:r>
            <a:endParaRPr lang="en-US" altLang="ko-KR" sz="1100" dirty="0" smtClean="0"/>
          </a:p>
          <a:p>
            <a:r>
              <a:rPr lang="ko-KR" altLang="en-US" sz="1100" dirty="0" smtClean="0"/>
              <a:t>극장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상영관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관람일</a:t>
            </a:r>
            <a:r>
              <a:rPr lang="ko-KR" altLang="en-US" sz="1100" dirty="0" err="1"/>
              <a:t>시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2428868"/>
            <a:ext cx="185738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관람 인원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결제일시</a:t>
            </a:r>
            <a:endParaRPr lang="en-US" altLang="ko-KR" sz="11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571736" y="37861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예매 취소내역</a:t>
            </a:r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71736" y="4286256"/>
          <a:ext cx="59293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39"/>
                <a:gridCol w="1482339"/>
                <a:gridCol w="1482339"/>
                <a:gridCol w="14823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취소일시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연극명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극장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상영일시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7286644" y="2357430"/>
            <a:ext cx="928694" cy="28575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취소하</a:t>
            </a:r>
            <a:r>
              <a:rPr lang="ko-KR" altLang="en-US" sz="1400" b="1" dirty="0"/>
              <a:t>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14612" y="4071942"/>
            <a:ext cx="21431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상영 기준 </a:t>
            </a:r>
            <a:r>
              <a:rPr lang="en-US" altLang="ko-KR" sz="600" dirty="0" smtClean="0"/>
              <a:t>7</a:t>
            </a:r>
            <a:r>
              <a:rPr lang="ko-KR" altLang="en-US" sz="600" dirty="0" smtClean="0"/>
              <a:t>일간 취소내역을 확인하실 수 있습니다</a:t>
            </a:r>
            <a:endParaRPr lang="ko-KR" alt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0298" y="100010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이용내역</a:t>
            </a:r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71736" y="2285992"/>
          <a:ext cx="59293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39"/>
                <a:gridCol w="1482339"/>
                <a:gridCol w="1482339"/>
                <a:gridCol w="14823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연극명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극장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643174" y="1571612"/>
            <a:ext cx="571504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14612" y="16518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조회기</a:t>
            </a:r>
            <a:r>
              <a:rPr lang="ko-KR" altLang="en-US" sz="1200"/>
              <a:t>간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1868" y="1643050"/>
            <a:ext cx="121444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월</a:t>
            </a:r>
            <a:endParaRPr lang="ko-KR" altLang="en-US" sz="1200" dirty="0"/>
          </a:p>
        </p:txBody>
      </p:sp>
      <p:sp>
        <p:nvSpPr>
          <p:cNvPr id="26" name="아래쪽 화살표 25"/>
          <p:cNvSpPr/>
          <p:nvPr/>
        </p:nvSpPr>
        <p:spPr>
          <a:xfrm>
            <a:off x="4572000" y="1714488"/>
            <a:ext cx="142876" cy="2143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29190" y="164305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200899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총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0298" y="100010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정보</a:t>
            </a:r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571736" y="1714488"/>
          <a:ext cx="5929356" cy="266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143406"/>
              </a:tblGrid>
              <a:tr h="3571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나의 프로필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7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8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56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프로필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4572000" y="3000372"/>
            <a:ext cx="78581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72000" y="3929066"/>
            <a:ext cx="92869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파일선택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0760" y="328612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등록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용량제한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00958" y="4500570"/>
            <a:ext cx="92869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등록하</a:t>
            </a:r>
            <a:r>
              <a:rPr lang="ko-KR" altLang="en-US" sz="1200" dirty="0"/>
              <a:t>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0298" y="100010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43174" y="1571612"/>
            <a:ext cx="5715040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1934" y="164305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시 사용하는 비밀번호 입력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72000" y="2071678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비밀번호 입력란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00760" y="2928934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확</a:t>
            </a:r>
            <a:r>
              <a:rPr lang="ko-KR" altLang="en-US" sz="1400"/>
              <a:t>인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0" y="2928934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</a:t>
            </a:r>
            <a:r>
              <a:rPr lang="ko-KR" altLang="en-US" sz="1400" dirty="0"/>
              <a:t>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0298" y="100010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 변경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71736" y="1357298"/>
          <a:ext cx="5929356" cy="339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143406"/>
              </a:tblGrid>
              <a:tr h="337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그냥 표시만 하기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검색하기로 </a:t>
                      </a:r>
                      <a:r>
                        <a:rPr lang="ko-KR" altLang="en-US" dirty="0" err="1" smtClean="0"/>
                        <a:t>새창에서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/>
                </a:tc>
              </a:tr>
              <a:tr h="156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프로필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572000" y="3357562"/>
            <a:ext cx="78581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72000" y="4286256"/>
            <a:ext cx="92869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파일선택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0760" y="364331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등록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용량제한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29322" y="4929198"/>
            <a:ext cx="92869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등록하</a:t>
            </a:r>
            <a:r>
              <a:rPr lang="ko-KR" altLang="en-US" sz="1200" dirty="0"/>
              <a:t>기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3438" y="2500306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변경하</a:t>
            </a:r>
            <a:r>
              <a:rPr lang="ko-KR" altLang="en-US" sz="900" dirty="0"/>
              <a:t>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57686" y="4929198"/>
            <a:ext cx="92869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취소하기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29520" y="2857496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검색하기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4348" y="785794"/>
            <a:ext cx="1500198" cy="3071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1142984"/>
          <a:ext cx="1476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인생연극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 이용내역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 관리</a:t>
                      </a:r>
                      <a:endParaRPr lang="ko-KR" alt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</a:t>
                      </a:r>
                      <a:endParaRPr lang="en-US" altLang="ko-KR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개인정보변경</a:t>
                      </a:r>
                      <a:endParaRPr lang="en-US" altLang="ko-KR" sz="1200" dirty="0" smtClean="0"/>
                    </a:p>
                    <a:p>
                      <a:pPr algn="ctr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선호극장변경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500298" y="100010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선호극장 변경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43174" y="1571612"/>
            <a:ext cx="5715040" cy="2000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1934" y="164305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선호 극장은 최대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개까지 등록가능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43174" y="2000240"/>
            <a:ext cx="185738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선호극장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43570" y="378619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확</a:t>
            </a:r>
            <a:r>
              <a:rPr lang="ko-KR" altLang="en-US" sz="1400"/>
              <a:t>인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14810" y="378619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</a:t>
            </a:r>
            <a:r>
              <a:rPr lang="ko-KR" altLang="en-US" sz="1400" dirty="0"/>
              <a:t>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6" y="20002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86446" y="200024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00892" y="200024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극장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4876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86446" y="250030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00892" y="250030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극장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14876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86446" y="3000372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00892" y="3000372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극장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340</Words>
  <Application>Microsoft Office PowerPoint</Application>
  <PresentationFormat>화면 슬라이드 쇼(4:3)</PresentationFormat>
  <Paragraphs>198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마이페이지</vt:lpstr>
      <vt:lpstr>이벤트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마이페이지-예매확인/취소,회원정보수정 이벤트</dc:title>
  <dc:creator>Windows User</dc:creator>
  <cp:lastModifiedBy>Windows User</cp:lastModifiedBy>
  <cp:revision>21</cp:revision>
  <dcterms:created xsi:type="dcterms:W3CDTF">2020-07-07T09:33:18Z</dcterms:created>
  <dcterms:modified xsi:type="dcterms:W3CDTF">2020-07-07T11:56:52Z</dcterms:modified>
</cp:coreProperties>
</file>