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61414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연극 상세정보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UI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91630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인생 연극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07923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Arial" pitchFamily="34" charset="0"/>
                <a:cs typeface="Arial" pitchFamily="34" charset="0"/>
              </a:rPr>
              <a:t>반응형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 헤더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369265" y="2663395"/>
            <a:ext cx="3524403" cy="1468758"/>
          </a:xfrm>
        </p:spPr>
        <p:txBody>
          <a:bodyPr/>
          <a:lstStyle/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사전조사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YES24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예매 사이트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기본틀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날짜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시간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예매 이동시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날짜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시간 예매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인원등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확인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연극정보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9" y="1839362"/>
            <a:ext cx="8805462" cy="5769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12736"/>
            <a:ext cx="3749593" cy="24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예매하기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683568" y="3795886"/>
            <a:ext cx="3456384" cy="903825"/>
          </a:xfrm>
        </p:spPr>
        <p:txBody>
          <a:bodyPr/>
          <a:lstStyle/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사전조사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YES24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예매 사이트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기본틀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날짜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시간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예매 이동시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날짜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시간 예매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인원등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확인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연극정보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73" y="1656346"/>
            <a:ext cx="2880320" cy="18802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637446"/>
            <a:ext cx="2952328" cy="1918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7984" y="3723878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결제 방법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할부 </a:t>
            </a:r>
            <a:r>
              <a:rPr lang="ko-KR" altLang="en-US" sz="1400" dirty="0" err="1" smtClean="0"/>
              <a:t>방법등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52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Arial" pitchFamily="34" charset="0"/>
                <a:cs typeface="Arial" pitchFamily="34" charset="0"/>
              </a:rPr>
              <a:t>연극정보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292080" y="1808261"/>
            <a:ext cx="3610744" cy="2995737"/>
          </a:xfrm>
        </p:spPr>
        <p:txBody>
          <a:bodyPr/>
          <a:lstStyle/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제목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공연 날짜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공연시간 안내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등급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가격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연극정보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92238"/>
            <a:ext cx="4608512" cy="33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연극 예매 날짜 확인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940152" y="1592239"/>
            <a:ext cx="2962672" cy="3211760"/>
          </a:xfrm>
        </p:spPr>
        <p:txBody>
          <a:bodyPr/>
          <a:lstStyle/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연극 예매 날짜 표기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선택후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예매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-Google – Calendar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연동 가능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날짜 선택 예매 하기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선택시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예매 페이지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결제페이지로 이동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연극정보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92238"/>
            <a:ext cx="5343092" cy="22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하단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77680" y="1707655"/>
            <a:ext cx="4114800" cy="2592288"/>
          </a:xfrm>
        </p:spPr>
        <p:txBody>
          <a:bodyPr/>
          <a:lstStyle/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카카오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api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지도 사용하여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찾아오는길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안내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인생연극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6" y="1808260"/>
            <a:ext cx="4467876" cy="24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연극 추천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51720" y="4105843"/>
            <a:ext cx="5184576" cy="723494"/>
          </a:xfrm>
        </p:spPr>
        <p:txBody>
          <a:bodyPr/>
          <a:lstStyle/>
          <a:p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연극정보들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추천순으로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상세페이지 이동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회원가입시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해당지역 연극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타지역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랭킹순으로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포스터 추천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86846"/>
            <a:ext cx="6444208" cy="24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124</Words>
  <Application>Microsoft Office PowerPoint</Application>
  <PresentationFormat>화면 슬라이드 쇼(16:9)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연극정보</vt:lpstr>
      <vt:lpstr>연극정보</vt:lpstr>
      <vt:lpstr>연극정보</vt:lpstr>
      <vt:lpstr>연극정보</vt:lpstr>
      <vt:lpstr>인생연극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admin</cp:lastModifiedBy>
  <cp:revision>25</cp:revision>
  <dcterms:created xsi:type="dcterms:W3CDTF">2014-04-01T16:27:38Z</dcterms:created>
  <dcterms:modified xsi:type="dcterms:W3CDTF">2020-07-10T11:47:18Z</dcterms:modified>
</cp:coreProperties>
</file>