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64" r:id="rId3"/>
    <p:sldId id="267" r:id="rId4"/>
    <p:sldId id="268" r:id="rId5"/>
    <p:sldId id="275" r:id="rId6"/>
    <p:sldId id="276" r:id="rId7"/>
    <p:sldId id="274" r:id="rId8"/>
    <p:sldId id="277" r:id="rId9"/>
    <p:sldId id="278" r:id="rId10"/>
    <p:sldId id="273" r:id="rId11"/>
    <p:sldId id="269" r:id="rId12"/>
    <p:sldId id="27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50"/>
    <p:restoredTop sz="47487" autoAdjust="0"/>
  </p:normalViewPr>
  <p:slideViewPr>
    <p:cSldViewPr>
      <p:cViewPr varScale="1">
        <p:scale>
          <a:sx n="70" d="100"/>
          <a:sy n="70" d="100"/>
        </p:scale>
        <p:origin x="-2850" y="-102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00F6-04E1-4706-9A3F-88395B247C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C0A4E6-BEA5-4F61-A855-7A7E8472DA02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월</a:t>
          </a:r>
        </a:p>
      </dgm:t>
    </dgm:pt>
    <dgm:pt modelId="{2A9F50DE-ED26-4770-A5A5-EA3EACE13BA5}" type="parTrans" cxnId="{4A543FEA-AF98-45A8-86EE-03679DE92FEB}">
      <dgm:prSet/>
      <dgm:spPr/>
      <dgm:t>
        <a:bodyPr/>
        <a:lstStyle/>
        <a:p>
          <a:pPr latinLnBrk="1"/>
          <a:endParaRPr lang="ko-KR" altLang="en-US"/>
        </a:p>
      </dgm:t>
    </dgm:pt>
    <dgm:pt modelId="{2E88C3C6-20A9-48EF-8CE8-D7E1A027664A}" type="sibTrans" cxnId="{4A543FEA-AF98-45A8-86EE-03679DE92FEB}">
      <dgm:prSet/>
      <dgm:spPr/>
      <dgm:t>
        <a:bodyPr/>
        <a:lstStyle/>
        <a:p>
          <a:pPr latinLnBrk="1"/>
          <a:endParaRPr lang="ko-KR" altLang="en-US"/>
        </a:p>
      </dgm:t>
    </dgm:pt>
    <dgm:pt modelId="{11A32B08-2C91-438B-9C14-66E92E204C20}">
      <dgm:prSet phldrT="[텍스트]"/>
      <dgm:spPr/>
      <dgm:t>
        <a:bodyPr/>
        <a:lstStyle/>
        <a:p>
          <a:pPr latinLnBrk="1"/>
          <a:r>
            <a:rPr lang="ko-KR" altLang="en-US" dirty="0"/>
            <a:t>기획</a:t>
          </a:r>
        </a:p>
      </dgm:t>
    </dgm:pt>
    <dgm:pt modelId="{5DA82852-B2AA-4D32-B6D1-149BCD2271A6}" type="parTrans" cxnId="{BB47C795-0012-45CE-BD5B-EDC28477E68B}">
      <dgm:prSet/>
      <dgm:spPr/>
      <dgm:t>
        <a:bodyPr/>
        <a:lstStyle/>
        <a:p>
          <a:pPr latinLnBrk="1"/>
          <a:endParaRPr lang="ko-KR" altLang="en-US"/>
        </a:p>
      </dgm:t>
    </dgm:pt>
    <dgm:pt modelId="{C4500254-3A56-459C-A652-BFF37735413C}" type="sibTrans" cxnId="{BB47C795-0012-45CE-BD5B-EDC28477E68B}">
      <dgm:prSet/>
      <dgm:spPr/>
      <dgm:t>
        <a:bodyPr/>
        <a:lstStyle/>
        <a:p>
          <a:pPr latinLnBrk="1"/>
          <a:endParaRPr lang="ko-KR" altLang="en-US"/>
        </a:p>
      </dgm:t>
    </dgm:pt>
    <dgm:pt modelId="{550F150C-C8E4-459E-9AA6-DBC7F3EFE101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월</a:t>
          </a:r>
        </a:p>
      </dgm:t>
    </dgm:pt>
    <dgm:pt modelId="{5BD00521-F1E7-4C0E-8444-28DC8517FADB}" type="parTrans" cxnId="{F21EBF71-3ED5-4894-BC17-DBF89F3A08BC}">
      <dgm:prSet/>
      <dgm:spPr/>
      <dgm:t>
        <a:bodyPr/>
        <a:lstStyle/>
        <a:p>
          <a:pPr latinLnBrk="1"/>
          <a:endParaRPr lang="ko-KR" altLang="en-US"/>
        </a:p>
      </dgm:t>
    </dgm:pt>
    <dgm:pt modelId="{227924AE-45B3-4F27-BBA8-3B5AB80400B0}" type="sibTrans" cxnId="{F21EBF71-3ED5-4894-BC17-DBF89F3A08BC}">
      <dgm:prSet/>
      <dgm:spPr/>
      <dgm:t>
        <a:bodyPr/>
        <a:lstStyle/>
        <a:p>
          <a:pPr latinLnBrk="1"/>
          <a:endParaRPr lang="ko-KR" altLang="en-US"/>
        </a:p>
      </dgm:t>
    </dgm:pt>
    <dgm:pt modelId="{75753CFF-CF81-41AA-AE28-EC6559AFF5F6}">
      <dgm:prSet phldrT="[텍스트]"/>
      <dgm:spPr/>
      <dgm:t>
        <a:bodyPr/>
        <a:lstStyle/>
        <a:p>
          <a:pPr latinLnBrk="1"/>
          <a:r>
            <a:rPr lang="en-US" altLang="ko-KR" dirty="0"/>
            <a:t>UI </a:t>
          </a:r>
          <a:r>
            <a:rPr lang="ko-KR" altLang="en-US" dirty="0"/>
            <a:t>개발</a:t>
          </a:r>
        </a:p>
      </dgm:t>
    </dgm:pt>
    <dgm:pt modelId="{8D8E8735-97C3-4B42-A482-64BECAC9491D}" type="parTrans" cxnId="{74C1B433-6882-4A2F-83C9-539FEACC65D6}">
      <dgm:prSet/>
      <dgm:spPr/>
      <dgm:t>
        <a:bodyPr/>
        <a:lstStyle/>
        <a:p>
          <a:pPr latinLnBrk="1"/>
          <a:endParaRPr lang="ko-KR" altLang="en-US"/>
        </a:p>
      </dgm:t>
    </dgm:pt>
    <dgm:pt modelId="{C3BCAB20-BD70-4306-80EA-BB1CBB0D829E}" type="sibTrans" cxnId="{74C1B433-6882-4A2F-83C9-539FEACC65D6}">
      <dgm:prSet/>
      <dgm:spPr/>
      <dgm:t>
        <a:bodyPr/>
        <a:lstStyle/>
        <a:p>
          <a:pPr latinLnBrk="1"/>
          <a:endParaRPr lang="ko-KR" altLang="en-US"/>
        </a:p>
      </dgm:t>
    </dgm:pt>
    <dgm:pt modelId="{983F13D8-C996-4C26-9B3C-1361F47F9BAD}">
      <dgm:prSet phldrT="[텍스트]"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월</a:t>
          </a:r>
        </a:p>
      </dgm:t>
    </dgm:pt>
    <dgm:pt modelId="{5170F111-15C0-443D-9D42-88AB6E354FC4}" type="parTrans" cxnId="{1BA482D0-278F-411D-88E1-BDFA9A40B9B9}">
      <dgm:prSet/>
      <dgm:spPr/>
      <dgm:t>
        <a:bodyPr/>
        <a:lstStyle/>
        <a:p>
          <a:pPr latinLnBrk="1"/>
          <a:endParaRPr lang="ko-KR" altLang="en-US"/>
        </a:p>
      </dgm:t>
    </dgm:pt>
    <dgm:pt modelId="{067E8324-4898-4018-935B-A33F81598C3F}" type="sibTrans" cxnId="{1BA482D0-278F-411D-88E1-BDFA9A40B9B9}">
      <dgm:prSet/>
      <dgm:spPr/>
      <dgm:t>
        <a:bodyPr/>
        <a:lstStyle/>
        <a:p>
          <a:pPr latinLnBrk="1"/>
          <a:endParaRPr lang="ko-KR" altLang="en-US"/>
        </a:p>
      </dgm:t>
    </dgm:pt>
    <dgm:pt modelId="{BE272ABF-6165-4E08-82B3-B1CF953E82EE}">
      <dgm:prSet phldrT="[텍스트]"/>
      <dgm:spPr/>
      <dgm:t>
        <a:bodyPr/>
        <a:lstStyle/>
        <a:p>
          <a:pPr latinLnBrk="1"/>
          <a:r>
            <a:rPr lang="ko-KR" altLang="en-US" dirty="0" err="1"/>
            <a:t>백엔드</a:t>
          </a:r>
          <a:r>
            <a:rPr lang="ko-KR" altLang="en-US" dirty="0"/>
            <a:t> 개발</a:t>
          </a:r>
        </a:p>
      </dgm:t>
    </dgm:pt>
    <dgm:pt modelId="{DE2027A7-CBBD-42B9-A4E3-5E7910C05E32}" type="parTrans" cxnId="{AC93D631-087D-46AD-9B5C-B32CE3C1C37C}">
      <dgm:prSet/>
      <dgm:spPr/>
      <dgm:t>
        <a:bodyPr/>
        <a:lstStyle/>
        <a:p>
          <a:pPr latinLnBrk="1"/>
          <a:endParaRPr lang="ko-KR" altLang="en-US"/>
        </a:p>
      </dgm:t>
    </dgm:pt>
    <dgm:pt modelId="{BD41F25C-F444-49B6-8466-2D0F2A6F73FD}" type="sibTrans" cxnId="{AC93D631-087D-46AD-9B5C-B32CE3C1C37C}">
      <dgm:prSet/>
      <dgm:spPr/>
      <dgm:t>
        <a:bodyPr/>
        <a:lstStyle/>
        <a:p>
          <a:pPr latinLnBrk="1"/>
          <a:endParaRPr lang="ko-KR" altLang="en-US"/>
        </a:p>
      </dgm:t>
    </dgm:pt>
    <dgm:pt modelId="{A3DE7996-CA16-4EE5-BE03-666A5F36568D}">
      <dgm:prSet phldrT="[텍스트]"/>
      <dgm:spPr/>
      <dgm:t>
        <a:bodyPr/>
        <a:lstStyle/>
        <a:p>
          <a:pPr latinLnBrk="1"/>
          <a:r>
            <a:rPr lang="ko-KR" altLang="en-US" dirty="0" smtClean="0"/>
            <a:t>기술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 </a:t>
          </a:r>
          <a:r>
            <a:rPr lang="ko-KR" altLang="en-US" dirty="0"/>
            <a:t>테스트</a:t>
          </a:r>
        </a:p>
      </dgm:t>
    </dgm:pt>
    <dgm:pt modelId="{88BCB6B7-7643-4030-B40A-AC18A24B25D6}" type="parTrans" cxnId="{C32BA9EC-1B0C-425C-BBF1-321D9467418D}">
      <dgm:prSet/>
      <dgm:spPr/>
      <dgm:t>
        <a:bodyPr/>
        <a:lstStyle/>
        <a:p>
          <a:pPr latinLnBrk="1"/>
          <a:endParaRPr lang="ko-KR" altLang="en-US"/>
        </a:p>
      </dgm:t>
    </dgm:pt>
    <dgm:pt modelId="{4AF4C04E-3703-4D22-AFCE-EF2B2C1E81B0}" type="sibTrans" cxnId="{C32BA9EC-1B0C-425C-BBF1-321D9467418D}">
      <dgm:prSet/>
      <dgm:spPr/>
      <dgm:t>
        <a:bodyPr/>
        <a:lstStyle/>
        <a:p>
          <a:pPr latinLnBrk="1"/>
          <a:endParaRPr lang="ko-KR" altLang="en-US"/>
        </a:p>
      </dgm:t>
    </dgm:pt>
    <dgm:pt modelId="{A26C2C8B-A900-4EAF-93A1-5ABD59683373}">
      <dgm:prSet phldrT="[텍스트]"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월</a:t>
          </a:r>
        </a:p>
      </dgm:t>
    </dgm:pt>
    <dgm:pt modelId="{D1152FDC-1508-40BC-B71B-D0CA5EEBFB3E}" type="parTrans" cxnId="{C817A7F0-42C4-4F2B-93DF-1AA805A5126E}">
      <dgm:prSet/>
      <dgm:spPr/>
      <dgm:t>
        <a:bodyPr/>
        <a:lstStyle/>
        <a:p>
          <a:pPr latinLnBrk="1"/>
          <a:endParaRPr lang="ko-KR" altLang="en-US"/>
        </a:p>
      </dgm:t>
    </dgm:pt>
    <dgm:pt modelId="{8B34B4D5-C726-472E-B1D7-B48D498AB13B}" type="sibTrans" cxnId="{C817A7F0-42C4-4F2B-93DF-1AA805A5126E}">
      <dgm:prSet/>
      <dgm:spPr/>
      <dgm:t>
        <a:bodyPr/>
        <a:lstStyle/>
        <a:p>
          <a:pPr latinLnBrk="1"/>
          <a:endParaRPr lang="ko-KR" altLang="en-US"/>
        </a:p>
      </dgm:t>
    </dgm:pt>
    <dgm:pt modelId="{34CE33C2-48E1-446E-88BA-B0C691AE0346}">
      <dgm:prSet phldrT="[텍스트]"/>
      <dgm:spPr/>
      <dgm:t>
        <a:bodyPr/>
        <a:lstStyle/>
        <a:p>
          <a:pPr latinLnBrk="1"/>
          <a:r>
            <a:rPr lang="ko-KR" altLang="en-US" dirty="0"/>
            <a:t>디버깅</a:t>
          </a:r>
        </a:p>
      </dgm:t>
    </dgm:pt>
    <dgm:pt modelId="{41D5385C-8616-4F31-9E7E-F532577D0CA3}" type="parTrans" cxnId="{AEB04BAA-E11F-4513-BCC6-7058592FA438}">
      <dgm:prSet/>
      <dgm:spPr/>
      <dgm:t>
        <a:bodyPr/>
        <a:lstStyle/>
        <a:p>
          <a:pPr latinLnBrk="1"/>
          <a:endParaRPr lang="ko-KR" altLang="en-US"/>
        </a:p>
      </dgm:t>
    </dgm:pt>
    <dgm:pt modelId="{6E875902-7649-4344-8C7A-BCBB8A99CAA2}" type="sibTrans" cxnId="{AEB04BAA-E11F-4513-BCC6-7058592FA438}">
      <dgm:prSet/>
      <dgm:spPr/>
      <dgm:t>
        <a:bodyPr/>
        <a:lstStyle/>
        <a:p>
          <a:pPr latinLnBrk="1"/>
          <a:endParaRPr lang="ko-KR" altLang="en-US"/>
        </a:p>
      </dgm:t>
    </dgm:pt>
    <dgm:pt modelId="{5B4356C7-864C-488F-82A1-2E4887F792AF}">
      <dgm:prSet phldrT="[텍스트]"/>
      <dgm:spPr/>
      <dgm:t>
        <a:bodyPr/>
        <a:lstStyle/>
        <a:p>
          <a:pPr latinLnBrk="1"/>
          <a:r>
            <a:rPr lang="ko-KR" altLang="en-US" dirty="0"/>
            <a:t>테스트</a:t>
          </a:r>
        </a:p>
      </dgm:t>
    </dgm:pt>
    <dgm:pt modelId="{7A9B6406-FE93-4B3A-B281-A0F9EEEB188F}" type="parTrans" cxnId="{F461D793-5839-4221-905F-B202FF61B729}">
      <dgm:prSet/>
      <dgm:spPr/>
      <dgm:t>
        <a:bodyPr/>
        <a:lstStyle/>
        <a:p>
          <a:pPr latinLnBrk="1"/>
          <a:endParaRPr lang="ko-KR" altLang="en-US"/>
        </a:p>
      </dgm:t>
    </dgm:pt>
    <dgm:pt modelId="{C40C36AC-CF18-47EE-8389-10BC9981069E}" type="sibTrans" cxnId="{F461D793-5839-4221-905F-B202FF61B729}">
      <dgm:prSet/>
      <dgm:spPr/>
      <dgm:t>
        <a:bodyPr/>
        <a:lstStyle/>
        <a:p>
          <a:pPr latinLnBrk="1"/>
          <a:endParaRPr lang="ko-KR" altLang="en-US"/>
        </a:p>
      </dgm:t>
    </dgm:pt>
    <dgm:pt modelId="{537FC788-8DA9-457D-9587-C56B9F842661}" type="pres">
      <dgm:prSet presAssocID="{8E2600F6-04E1-4706-9A3F-88395B247C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08DFB-74B3-46D7-9645-DDE52C2A1434}" type="pres">
      <dgm:prSet presAssocID="{4AC0A4E6-BEA5-4F61-A855-7A7E8472DA02}" presName="composite" presStyleCnt="0"/>
      <dgm:spPr/>
    </dgm:pt>
    <dgm:pt modelId="{7317BB78-842E-461A-821A-1EF3D4CB70A1}" type="pres">
      <dgm:prSet presAssocID="{4AC0A4E6-BEA5-4F61-A855-7A7E8472DA0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BD454-8E78-417F-AAE3-E86132888354}" type="pres">
      <dgm:prSet presAssocID="{4AC0A4E6-BEA5-4F61-A855-7A7E8472DA02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AE1D7F4-5C36-48FD-8A6B-C248337B3C38}" type="pres">
      <dgm:prSet presAssocID="{4AC0A4E6-BEA5-4F61-A855-7A7E8472DA0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6C5250-B73F-48C2-926A-C1AAE59AF85C}" type="pres">
      <dgm:prSet presAssocID="{2E88C3C6-20A9-48EF-8CE8-D7E1A027664A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B9A76F-2124-49FA-AE8E-13BFC9B00AFB}" type="pres">
      <dgm:prSet presAssocID="{2E88C3C6-20A9-48EF-8CE8-D7E1A027664A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7EEAC5-7F3D-40DF-8E98-D6C2B113DB83}" type="pres">
      <dgm:prSet presAssocID="{550F150C-C8E4-459E-9AA6-DBC7F3EFE101}" presName="composite" presStyleCnt="0"/>
      <dgm:spPr/>
    </dgm:pt>
    <dgm:pt modelId="{2E4EBA14-83E8-4090-8C54-3E0DE8B940AA}" type="pres">
      <dgm:prSet presAssocID="{550F150C-C8E4-459E-9AA6-DBC7F3EFE1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BA2F3-3195-4933-B48F-6C38E5AC7B71}" type="pres">
      <dgm:prSet presAssocID="{550F150C-C8E4-459E-9AA6-DBC7F3EFE101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3B47D81-901A-4B54-9E75-B832E42F68FD}" type="pres">
      <dgm:prSet presAssocID="{550F150C-C8E4-459E-9AA6-DBC7F3EFE101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60327D-37F1-4BE7-B722-1EB7BD9DAB80}" type="pres">
      <dgm:prSet presAssocID="{227924AE-45B3-4F27-BBA8-3B5AB80400B0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B0306FC-A996-4689-9D51-E01487787D02}" type="pres">
      <dgm:prSet presAssocID="{227924AE-45B3-4F27-BBA8-3B5AB80400B0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66B773-DA0F-4C3D-951B-078D14D39B19}" type="pres">
      <dgm:prSet presAssocID="{983F13D8-C996-4C26-9B3C-1361F47F9BAD}" presName="composite" presStyleCnt="0"/>
      <dgm:spPr/>
    </dgm:pt>
    <dgm:pt modelId="{746D0E6C-C266-48DE-8280-D300195DC664}" type="pres">
      <dgm:prSet presAssocID="{983F13D8-C996-4C26-9B3C-1361F47F9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1B965B-9A09-43F0-9F80-94DCD3FC4FF0}" type="pres">
      <dgm:prSet presAssocID="{983F13D8-C996-4C26-9B3C-1361F47F9BAD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5161523-0A16-4DC2-9D33-B0D7BBA729EB}" type="pres">
      <dgm:prSet presAssocID="{983F13D8-C996-4C26-9B3C-1361F47F9BA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84DEEB-CA07-4256-B4E9-3CBF5A1D1BAF}" type="pres">
      <dgm:prSet presAssocID="{067E8324-4898-4018-935B-A33F81598C3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C9966AF-30CC-4FCC-907D-17FFD24F396F}" type="pres">
      <dgm:prSet presAssocID="{067E8324-4898-4018-935B-A33F81598C3F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37B9B43-1C84-46C8-855F-D4D9E644C094}" type="pres">
      <dgm:prSet presAssocID="{A26C2C8B-A900-4EAF-93A1-5ABD59683373}" presName="composite" presStyleCnt="0"/>
      <dgm:spPr/>
    </dgm:pt>
    <dgm:pt modelId="{993D856B-4A6A-4101-8881-EC56084D0353}" type="pres">
      <dgm:prSet presAssocID="{A26C2C8B-A900-4EAF-93A1-5ABD5968337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6BF611-24E4-4C90-93E3-D8C1272E095C}" type="pres">
      <dgm:prSet presAssocID="{A26C2C8B-A900-4EAF-93A1-5ABD59683373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66FD0E3-FD00-4AB0-AE74-DE89380283E2}" type="pres">
      <dgm:prSet presAssocID="{A26C2C8B-A900-4EAF-93A1-5ABD5968337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C93D631-087D-46AD-9B5C-B32CE3C1C37C}" srcId="{983F13D8-C996-4C26-9B3C-1361F47F9BAD}" destId="{BE272ABF-6165-4E08-82B3-B1CF953E82EE}" srcOrd="0" destOrd="0" parTransId="{DE2027A7-CBBD-42B9-A4E3-5E7910C05E32}" sibTransId="{BD41F25C-F444-49B6-8466-2D0F2A6F73FD}"/>
    <dgm:cxn modelId="{D0C3F90C-CEE5-4E63-B876-C398525B7FBB}" type="presOf" srcId="{983F13D8-C996-4C26-9B3C-1361F47F9BAD}" destId="{431B965B-9A09-43F0-9F80-94DCD3FC4FF0}" srcOrd="1" destOrd="0" presId="urn:microsoft.com/office/officeart/2005/8/layout/process3"/>
    <dgm:cxn modelId="{07D3E5A6-DDEA-44D4-97E7-8098681C117F}" type="presOf" srcId="{2E88C3C6-20A9-48EF-8CE8-D7E1A027664A}" destId="{07B9A76F-2124-49FA-AE8E-13BFC9B00AFB}" srcOrd="1" destOrd="0" presId="urn:microsoft.com/office/officeart/2005/8/layout/process3"/>
    <dgm:cxn modelId="{5D29FA49-3CCA-438D-A78F-B1C0A6F3D081}" type="presOf" srcId="{4AC0A4E6-BEA5-4F61-A855-7A7E8472DA02}" destId="{7317BB78-842E-461A-821A-1EF3D4CB70A1}" srcOrd="0" destOrd="0" presId="urn:microsoft.com/office/officeart/2005/8/layout/process3"/>
    <dgm:cxn modelId="{74C1B433-6882-4A2F-83C9-539FEACC65D6}" srcId="{550F150C-C8E4-459E-9AA6-DBC7F3EFE101}" destId="{75753CFF-CF81-41AA-AE28-EC6559AFF5F6}" srcOrd="0" destOrd="0" parTransId="{8D8E8735-97C3-4B42-A482-64BECAC9491D}" sibTransId="{C3BCAB20-BD70-4306-80EA-BB1CBB0D829E}"/>
    <dgm:cxn modelId="{61B0FB52-44BB-4D7A-B635-597984835FC1}" type="presOf" srcId="{A26C2C8B-A900-4EAF-93A1-5ABD59683373}" destId="{993D856B-4A6A-4101-8881-EC56084D0353}" srcOrd="0" destOrd="0" presId="urn:microsoft.com/office/officeart/2005/8/layout/process3"/>
    <dgm:cxn modelId="{C817A7F0-42C4-4F2B-93DF-1AA805A5126E}" srcId="{8E2600F6-04E1-4706-9A3F-88395B247CCA}" destId="{A26C2C8B-A900-4EAF-93A1-5ABD59683373}" srcOrd="3" destOrd="0" parTransId="{D1152FDC-1508-40BC-B71B-D0CA5EEBFB3E}" sibTransId="{8B34B4D5-C726-472E-B1D7-B48D498AB13B}"/>
    <dgm:cxn modelId="{6DB47E21-4C06-4953-8748-8BA3CF6C8B25}" type="presOf" srcId="{A3DE7996-CA16-4EE5-BE03-666A5F36568D}" destId="{9AE1D7F4-5C36-48FD-8A6B-C248337B3C38}" srcOrd="0" destOrd="1" presId="urn:microsoft.com/office/officeart/2005/8/layout/process3"/>
    <dgm:cxn modelId="{BB47C795-0012-45CE-BD5B-EDC28477E68B}" srcId="{4AC0A4E6-BEA5-4F61-A855-7A7E8472DA02}" destId="{11A32B08-2C91-438B-9C14-66E92E204C20}" srcOrd="0" destOrd="0" parTransId="{5DA82852-B2AA-4D32-B6D1-149BCD2271A6}" sibTransId="{C4500254-3A56-459C-A652-BFF37735413C}"/>
    <dgm:cxn modelId="{C9DA62AF-4961-42FC-8485-83406C14B156}" type="presOf" srcId="{75753CFF-CF81-41AA-AE28-EC6559AFF5F6}" destId="{C3B47D81-901A-4B54-9E75-B832E42F68FD}" srcOrd="0" destOrd="0" presId="urn:microsoft.com/office/officeart/2005/8/layout/process3"/>
    <dgm:cxn modelId="{AF19C6B1-3BC3-4194-8F4E-09E95AC580E3}" type="presOf" srcId="{227924AE-45B3-4F27-BBA8-3B5AB80400B0}" destId="{3B0306FC-A996-4689-9D51-E01487787D02}" srcOrd="1" destOrd="0" presId="urn:microsoft.com/office/officeart/2005/8/layout/process3"/>
    <dgm:cxn modelId="{1BA482D0-278F-411D-88E1-BDFA9A40B9B9}" srcId="{8E2600F6-04E1-4706-9A3F-88395B247CCA}" destId="{983F13D8-C996-4C26-9B3C-1361F47F9BAD}" srcOrd="2" destOrd="0" parTransId="{5170F111-15C0-443D-9D42-88AB6E354FC4}" sibTransId="{067E8324-4898-4018-935B-A33F81598C3F}"/>
    <dgm:cxn modelId="{48A0AE3E-3986-47AF-8B6B-C1A8C688F5F8}" type="presOf" srcId="{BE272ABF-6165-4E08-82B3-B1CF953E82EE}" destId="{65161523-0A16-4DC2-9D33-B0D7BBA729EB}" srcOrd="0" destOrd="0" presId="urn:microsoft.com/office/officeart/2005/8/layout/process3"/>
    <dgm:cxn modelId="{C32BA9EC-1B0C-425C-BBF1-321D9467418D}" srcId="{4AC0A4E6-BEA5-4F61-A855-7A7E8472DA02}" destId="{A3DE7996-CA16-4EE5-BE03-666A5F36568D}" srcOrd="1" destOrd="0" parTransId="{88BCB6B7-7643-4030-B40A-AC18A24B25D6}" sibTransId="{4AF4C04E-3703-4D22-AFCE-EF2B2C1E81B0}"/>
    <dgm:cxn modelId="{45F698C1-E5F3-4F85-A552-5CA04EAB87C9}" type="presOf" srcId="{A26C2C8B-A900-4EAF-93A1-5ABD59683373}" destId="{B16BF611-24E4-4C90-93E3-D8C1272E095C}" srcOrd="1" destOrd="0" presId="urn:microsoft.com/office/officeart/2005/8/layout/process3"/>
    <dgm:cxn modelId="{9EE53DD4-A039-474E-A38B-FAD6B9F5EDBC}" type="presOf" srcId="{067E8324-4898-4018-935B-A33F81598C3F}" destId="{9184DEEB-CA07-4256-B4E9-3CBF5A1D1BAF}" srcOrd="0" destOrd="0" presId="urn:microsoft.com/office/officeart/2005/8/layout/process3"/>
    <dgm:cxn modelId="{F4B39A7A-460A-4A23-B542-16E73DEEA05E}" type="presOf" srcId="{550F150C-C8E4-459E-9AA6-DBC7F3EFE101}" destId="{2E4EBA14-83E8-4090-8C54-3E0DE8B940AA}" srcOrd="0" destOrd="0" presId="urn:microsoft.com/office/officeart/2005/8/layout/process3"/>
    <dgm:cxn modelId="{64D9C2FF-D9CB-4E7E-8D01-C7150B6E459C}" type="presOf" srcId="{983F13D8-C996-4C26-9B3C-1361F47F9BAD}" destId="{746D0E6C-C266-48DE-8280-D300195DC664}" srcOrd="0" destOrd="0" presId="urn:microsoft.com/office/officeart/2005/8/layout/process3"/>
    <dgm:cxn modelId="{F21EBF71-3ED5-4894-BC17-DBF89F3A08BC}" srcId="{8E2600F6-04E1-4706-9A3F-88395B247CCA}" destId="{550F150C-C8E4-459E-9AA6-DBC7F3EFE101}" srcOrd="1" destOrd="0" parTransId="{5BD00521-F1E7-4C0E-8444-28DC8517FADB}" sibTransId="{227924AE-45B3-4F27-BBA8-3B5AB80400B0}"/>
    <dgm:cxn modelId="{4A543FEA-AF98-45A8-86EE-03679DE92FEB}" srcId="{8E2600F6-04E1-4706-9A3F-88395B247CCA}" destId="{4AC0A4E6-BEA5-4F61-A855-7A7E8472DA02}" srcOrd="0" destOrd="0" parTransId="{2A9F50DE-ED26-4770-A5A5-EA3EACE13BA5}" sibTransId="{2E88C3C6-20A9-48EF-8CE8-D7E1A027664A}"/>
    <dgm:cxn modelId="{790E0BC3-2CB3-4FAE-A78F-F690B522EC21}" type="presOf" srcId="{11A32B08-2C91-438B-9C14-66E92E204C20}" destId="{9AE1D7F4-5C36-48FD-8A6B-C248337B3C38}" srcOrd="0" destOrd="0" presId="urn:microsoft.com/office/officeart/2005/8/layout/process3"/>
    <dgm:cxn modelId="{1311213D-FD0E-49FA-BC24-7CB55CBA51C3}" type="presOf" srcId="{2E88C3C6-20A9-48EF-8CE8-D7E1A027664A}" destId="{556C5250-B73F-48C2-926A-C1AAE59AF85C}" srcOrd="0" destOrd="0" presId="urn:microsoft.com/office/officeart/2005/8/layout/process3"/>
    <dgm:cxn modelId="{F461D793-5839-4221-905F-B202FF61B729}" srcId="{A26C2C8B-A900-4EAF-93A1-5ABD59683373}" destId="{5B4356C7-864C-488F-82A1-2E4887F792AF}" srcOrd="1" destOrd="0" parTransId="{7A9B6406-FE93-4B3A-B281-A0F9EEEB188F}" sibTransId="{C40C36AC-CF18-47EE-8389-10BC9981069E}"/>
    <dgm:cxn modelId="{AEB04BAA-E11F-4513-BCC6-7058592FA438}" srcId="{A26C2C8B-A900-4EAF-93A1-5ABD59683373}" destId="{34CE33C2-48E1-446E-88BA-B0C691AE0346}" srcOrd="0" destOrd="0" parTransId="{41D5385C-8616-4F31-9E7E-F532577D0CA3}" sibTransId="{6E875902-7649-4344-8C7A-BCBB8A99CAA2}"/>
    <dgm:cxn modelId="{1A06E62C-3381-4DFE-9D9B-5F61D1FA8500}" type="presOf" srcId="{34CE33C2-48E1-446E-88BA-B0C691AE0346}" destId="{366FD0E3-FD00-4AB0-AE74-DE89380283E2}" srcOrd="0" destOrd="0" presId="urn:microsoft.com/office/officeart/2005/8/layout/process3"/>
    <dgm:cxn modelId="{7F8FAC2A-1DF2-40B7-A7EA-CE3D5705A99A}" type="presOf" srcId="{4AC0A4E6-BEA5-4F61-A855-7A7E8472DA02}" destId="{13ABD454-8E78-417F-AAE3-E86132888354}" srcOrd="1" destOrd="0" presId="urn:microsoft.com/office/officeart/2005/8/layout/process3"/>
    <dgm:cxn modelId="{FE199CE3-7732-4B24-862F-EE4218BA98F1}" type="presOf" srcId="{067E8324-4898-4018-935B-A33F81598C3F}" destId="{0C9966AF-30CC-4FCC-907D-17FFD24F396F}" srcOrd="1" destOrd="0" presId="urn:microsoft.com/office/officeart/2005/8/layout/process3"/>
    <dgm:cxn modelId="{01E4D4A0-E571-46C7-9368-9390C10C6AC3}" type="presOf" srcId="{227924AE-45B3-4F27-BBA8-3B5AB80400B0}" destId="{CD60327D-37F1-4BE7-B722-1EB7BD9DAB80}" srcOrd="0" destOrd="0" presId="urn:microsoft.com/office/officeart/2005/8/layout/process3"/>
    <dgm:cxn modelId="{6BBB8822-551D-4625-89E0-AD06214ACF5D}" type="presOf" srcId="{550F150C-C8E4-459E-9AA6-DBC7F3EFE101}" destId="{15EBA2F3-3195-4933-B48F-6C38E5AC7B71}" srcOrd="1" destOrd="0" presId="urn:microsoft.com/office/officeart/2005/8/layout/process3"/>
    <dgm:cxn modelId="{2EAEC498-C225-400C-8EA5-CF7323E740BC}" type="presOf" srcId="{5B4356C7-864C-488F-82A1-2E4887F792AF}" destId="{366FD0E3-FD00-4AB0-AE74-DE89380283E2}" srcOrd="0" destOrd="1" presId="urn:microsoft.com/office/officeart/2005/8/layout/process3"/>
    <dgm:cxn modelId="{E22C890A-AF6D-41A5-940F-C9C465CC200C}" type="presOf" srcId="{8E2600F6-04E1-4706-9A3F-88395B247CCA}" destId="{537FC788-8DA9-457D-9587-C56B9F842661}" srcOrd="0" destOrd="0" presId="urn:microsoft.com/office/officeart/2005/8/layout/process3"/>
    <dgm:cxn modelId="{2736490B-59FD-44BF-BEC1-C8438CAEE2E3}" type="presParOf" srcId="{537FC788-8DA9-457D-9587-C56B9F842661}" destId="{63808DFB-74B3-46D7-9645-DDE52C2A1434}" srcOrd="0" destOrd="0" presId="urn:microsoft.com/office/officeart/2005/8/layout/process3"/>
    <dgm:cxn modelId="{577E136E-5AD6-4BD0-A89A-46CDC44AB182}" type="presParOf" srcId="{63808DFB-74B3-46D7-9645-DDE52C2A1434}" destId="{7317BB78-842E-461A-821A-1EF3D4CB70A1}" srcOrd="0" destOrd="0" presId="urn:microsoft.com/office/officeart/2005/8/layout/process3"/>
    <dgm:cxn modelId="{5AE27B43-0575-4F47-B8D9-51109E491085}" type="presParOf" srcId="{63808DFB-74B3-46D7-9645-DDE52C2A1434}" destId="{13ABD454-8E78-417F-AAE3-E86132888354}" srcOrd="1" destOrd="0" presId="urn:microsoft.com/office/officeart/2005/8/layout/process3"/>
    <dgm:cxn modelId="{4E0F287C-C144-4FBB-A24B-9CA5C6899E27}" type="presParOf" srcId="{63808DFB-74B3-46D7-9645-DDE52C2A1434}" destId="{9AE1D7F4-5C36-48FD-8A6B-C248337B3C38}" srcOrd="2" destOrd="0" presId="urn:microsoft.com/office/officeart/2005/8/layout/process3"/>
    <dgm:cxn modelId="{6A2CB250-3EAE-4DDD-B6A5-A8FC9BD2736F}" type="presParOf" srcId="{537FC788-8DA9-457D-9587-C56B9F842661}" destId="{556C5250-B73F-48C2-926A-C1AAE59AF85C}" srcOrd="1" destOrd="0" presId="urn:microsoft.com/office/officeart/2005/8/layout/process3"/>
    <dgm:cxn modelId="{F01DC171-07EF-4DD8-BFE0-8E95BDCBE541}" type="presParOf" srcId="{556C5250-B73F-48C2-926A-C1AAE59AF85C}" destId="{07B9A76F-2124-49FA-AE8E-13BFC9B00AFB}" srcOrd="0" destOrd="0" presId="urn:microsoft.com/office/officeart/2005/8/layout/process3"/>
    <dgm:cxn modelId="{E20A00DA-5112-4D57-A99F-465F44030104}" type="presParOf" srcId="{537FC788-8DA9-457D-9587-C56B9F842661}" destId="{F07EEAC5-7F3D-40DF-8E98-D6C2B113DB83}" srcOrd="2" destOrd="0" presId="urn:microsoft.com/office/officeart/2005/8/layout/process3"/>
    <dgm:cxn modelId="{D239A2CE-BD52-4CAF-BB97-87F4781F6FCE}" type="presParOf" srcId="{F07EEAC5-7F3D-40DF-8E98-D6C2B113DB83}" destId="{2E4EBA14-83E8-4090-8C54-3E0DE8B940AA}" srcOrd="0" destOrd="0" presId="urn:microsoft.com/office/officeart/2005/8/layout/process3"/>
    <dgm:cxn modelId="{986662B9-5D54-46D1-9A20-5BCB42270EBB}" type="presParOf" srcId="{F07EEAC5-7F3D-40DF-8E98-D6C2B113DB83}" destId="{15EBA2F3-3195-4933-B48F-6C38E5AC7B71}" srcOrd="1" destOrd="0" presId="urn:microsoft.com/office/officeart/2005/8/layout/process3"/>
    <dgm:cxn modelId="{D6BBAD05-F763-426A-9E5C-19154D8EC9EB}" type="presParOf" srcId="{F07EEAC5-7F3D-40DF-8E98-D6C2B113DB83}" destId="{C3B47D81-901A-4B54-9E75-B832E42F68FD}" srcOrd="2" destOrd="0" presId="urn:microsoft.com/office/officeart/2005/8/layout/process3"/>
    <dgm:cxn modelId="{95FB6EA3-1925-4C8B-90ED-56CF74D9CEA7}" type="presParOf" srcId="{537FC788-8DA9-457D-9587-C56B9F842661}" destId="{CD60327D-37F1-4BE7-B722-1EB7BD9DAB80}" srcOrd="3" destOrd="0" presId="urn:microsoft.com/office/officeart/2005/8/layout/process3"/>
    <dgm:cxn modelId="{A74CFF7E-8FEA-4D3E-9A48-B0D5B8AC9F1A}" type="presParOf" srcId="{CD60327D-37F1-4BE7-B722-1EB7BD9DAB80}" destId="{3B0306FC-A996-4689-9D51-E01487787D02}" srcOrd="0" destOrd="0" presId="urn:microsoft.com/office/officeart/2005/8/layout/process3"/>
    <dgm:cxn modelId="{13CACA75-8AC8-4AFC-9266-2EC4B6FB93AB}" type="presParOf" srcId="{537FC788-8DA9-457D-9587-C56B9F842661}" destId="{0166B773-DA0F-4C3D-951B-078D14D39B19}" srcOrd="4" destOrd="0" presId="urn:microsoft.com/office/officeart/2005/8/layout/process3"/>
    <dgm:cxn modelId="{BC04C18C-90D3-4093-9FE7-B0C06BD34FE3}" type="presParOf" srcId="{0166B773-DA0F-4C3D-951B-078D14D39B19}" destId="{746D0E6C-C266-48DE-8280-D300195DC664}" srcOrd="0" destOrd="0" presId="urn:microsoft.com/office/officeart/2005/8/layout/process3"/>
    <dgm:cxn modelId="{2FC99553-D8B8-46F3-B568-906B0798D8E3}" type="presParOf" srcId="{0166B773-DA0F-4C3D-951B-078D14D39B19}" destId="{431B965B-9A09-43F0-9F80-94DCD3FC4FF0}" srcOrd="1" destOrd="0" presId="urn:microsoft.com/office/officeart/2005/8/layout/process3"/>
    <dgm:cxn modelId="{6C6643F4-85AD-4F0F-A003-DEDA486F4625}" type="presParOf" srcId="{0166B773-DA0F-4C3D-951B-078D14D39B19}" destId="{65161523-0A16-4DC2-9D33-B0D7BBA729EB}" srcOrd="2" destOrd="0" presId="urn:microsoft.com/office/officeart/2005/8/layout/process3"/>
    <dgm:cxn modelId="{53200D3E-7746-4968-9A5A-B616243B80D3}" type="presParOf" srcId="{537FC788-8DA9-457D-9587-C56B9F842661}" destId="{9184DEEB-CA07-4256-B4E9-3CBF5A1D1BAF}" srcOrd="5" destOrd="0" presId="urn:microsoft.com/office/officeart/2005/8/layout/process3"/>
    <dgm:cxn modelId="{A2EF57E1-C12A-4E6B-8151-E6012359E1F1}" type="presParOf" srcId="{9184DEEB-CA07-4256-B4E9-3CBF5A1D1BAF}" destId="{0C9966AF-30CC-4FCC-907D-17FFD24F396F}" srcOrd="0" destOrd="0" presId="urn:microsoft.com/office/officeart/2005/8/layout/process3"/>
    <dgm:cxn modelId="{D814BC9A-141E-489B-A9CB-66014646BEE0}" type="presParOf" srcId="{537FC788-8DA9-457D-9587-C56B9F842661}" destId="{437B9B43-1C84-46C8-855F-D4D9E644C094}" srcOrd="6" destOrd="0" presId="urn:microsoft.com/office/officeart/2005/8/layout/process3"/>
    <dgm:cxn modelId="{3E1FD515-CF18-4154-9D63-62079D6F20A0}" type="presParOf" srcId="{437B9B43-1C84-46C8-855F-D4D9E644C094}" destId="{993D856B-4A6A-4101-8881-EC56084D0353}" srcOrd="0" destOrd="0" presId="urn:microsoft.com/office/officeart/2005/8/layout/process3"/>
    <dgm:cxn modelId="{4F7295BD-BFF3-43F9-BB27-343244961017}" type="presParOf" srcId="{437B9B43-1C84-46C8-855F-D4D9E644C094}" destId="{B16BF611-24E4-4C90-93E3-D8C1272E095C}" srcOrd="1" destOrd="0" presId="urn:microsoft.com/office/officeart/2005/8/layout/process3"/>
    <dgm:cxn modelId="{036AE373-3CA9-48A4-A0CD-3475CE349DBB}" type="presParOf" srcId="{437B9B43-1C84-46C8-855F-D4D9E644C094}" destId="{366FD0E3-FD00-4AB0-AE74-DE893802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D454-8E78-417F-AAE3-E86132888354}">
      <dsp:nvSpPr>
        <dsp:cNvPr id="0" name=""/>
        <dsp:cNvSpPr/>
      </dsp:nvSpPr>
      <dsp:spPr>
        <a:xfrm>
          <a:off x="112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6</a:t>
          </a:r>
          <a:r>
            <a:rPr lang="ko-KR" altLang="en-US" sz="1800" kern="1200" dirty="0"/>
            <a:t>월</a:t>
          </a:r>
        </a:p>
      </dsp:txBody>
      <dsp:txXfrm>
        <a:off x="1122" y="471310"/>
        <a:ext cx="1410041" cy="562591"/>
      </dsp:txXfrm>
    </dsp:sp>
    <dsp:sp modelId="{9AE1D7F4-5C36-48FD-8A6B-C248337B3C38}">
      <dsp:nvSpPr>
        <dsp:cNvPr id="0" name=""/>
        <dsp:cNvSpPr/>
      </dsp:nvSpPr>
      <dsp:spPr>
        <a:xfrm>
          <a:off x="289925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기획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기술 테스트</a:t>
          </a:r>
        </a:p>
      </dsp:txBody>
      <dsp:txXfrm>
        <a:off x="331224" y="1075200"/>
        <a:ext cx="1327443" cy="1407802"/>
      </dsp:txXfrm>
    </dsp:sp>
    <dsp:sp modelId="{556C5250-B73F-48C2-926A-C1AAE59AF85C}">
      <dsp:nvSpPr>
        <dsp:cNvPr id="0" name=""/>
        <dsp:cNvSpPr/>
      </dsp:nvSpPr>
      <dsp:spPr>
        <a:xfrm>
          <a:off x="1624920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624920" y="647288"/>
        <a:ext cx="347847" cy="210635"/>
      </dsp:txXfrm>
    </dsp:sp>
    <dsp:sp modelId="{15EBA2F3-3195-4933-B48F-6C38E5AC7B71}">
      <dsp:nvSpPr>
        <dsp:cNvPr id="0" name=""/>
        <dsp:cNvSpPr/>
      </dsp:nvSpPr>
      <dsp:spPr>
        <a:xfrm>
          <a:off x="226619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7</a:t>
          </a:r>
          <a:r>
            <a:rPr lang="ko-KR" altLang="en-US" sz="1800" kern="1200" dirty="0"/>
            <a:t>월</a:t>
          </a:r>
        </a:p>
      </dsp:txBody>
      <dsp:txXfrm>
        <a:off x="2266192" y="471310"/>
        <a:ext cx="1410041" cy="562591"/>
      </dsp:txXfrm>
    </dsp:sp>
    <dsp:sp modelId="{C3B47D81-901A-4B54-9E75-B832E42F68FD}">
      <dsp:nvSpPr>
        <dsp:cNvPr id="0" name=""/>
        <dsp:cNvSpPr/>
      </dsp:nvSpPr>
      <dsp:spPr>
        <a:xfrm>
          <a:off x="2554995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UI </a:t>
          </a:r>
          <a:r>
            <a:rPr lang="ko-KR" altLang="en-US" sz="1800" kern="1200" dirty="0"/>
            <a:t>개발</a:t>
          </a:r>
        </a:p>
      </dsp:txBody>
      <dsp:txXfrm>
        <a:off x="2596294" y="1075200"/>
        <a:ext cx="1327443" cy="1407802"/>
      </dsp:txXfrm>
    </dsp:sp>
    <dsp:sp modelId="{CD60327D-37F1-4BE7-B722-1EB7BD9DAB80}">
      <dsp:nvSpPr>
        <dsp:cNvPr id="0" name=""/>
        <dsp:cNvSpPr/>
      </dsp:nvSpPr>
      <dsp:spPr>
        <a:xfrm>
          <a:off x="3889990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889990" y="647288"/>
        <a:ext cx="347847" cy="210635"/>
      </dsp:txXfrm>
    </dsp:sp>
    <dsp:sp modelId="{431B965B-9A09-43F0-9F80-94DCD3FC4FF0}">
      <dsp:nvSpPr>
        <dsp:cNvPr id="0" name=""/>
        <dsp:cNvSpPr/>
      </dsp:nvSpPr>
      <dsp:spPr>
        <a:xfrm>
          <a:off x="453126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8</a:t>
          </a:r>
          <a:r>
            <a:rPr lang="ko-KR" altLang="en-US" sz="1800" kern="1200" dirty="0"/>
            <a:t>월</a:t>
          </a:r>
        </a:p>
      </dsp:txBody>
      <dsp:txXfrm>
        <a:off x="4531262" y="471310"/>
        <a:ext cx="1410041" cy="562591"/>
      </dsp:txXfrm>
    </dsp:sp>
    <dsp:sp modelId="{65161523-0A16-4DC2-9D33-B0D7BBA729EB}">
      <dsp:nvSpPr>
        <dsp:cNvPr id="0" name=""/>
        <dsp:cNvSpPr/>
      </dsp:nvSpPr>
      <dsp:spPr>
        <a:xfrm>
          <a:off x="4820066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 err="1"/>
            <a:t>백엔드</a:t>
          </a:r>
          <a:r>
            <a:rPr lang="ko-KR" altLang="en-US" sz="1800" kern="1200" dirty="0"/>
            <a:t> 개발</a:t>
          </a:r>
        </a:p>
      </dsp:txBody>
      <dsp:txXfrm>
        <a:off x="4861365" y="1075200"/>
        <a:ext cx="1327443" cy="1407802"/>
      </dsp:txXfrm>
    </dsp:sp>
    <dsp:sp modelId="{9184DEEB-CA07-4256-B4E9-3CBF5A1D1BAF}">
      <dsp:nvSpPr>
        <dsp:cNvPr id="0" name=""/>
        <dsp:cNvSpPr/>
      </dsp:nvSpPr>
      <dsp:spPr>
        <a:xfrm>
          <a:off x="6155061" y="577076"/>
          <a:ext cx="453165" cy="351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155061" y="647288"/>
        <a:ext cx="347847" cy="210635"/>
      </dsp:txXfrm>
    </dsp:sp>
    <dsp:sp modelId="{B16BF611-24E4-4C90-93E3-D8C1272E095C}">
      <dsp:nvSpPr>
        <dsp:cNvPr id="0" name=""/>
        <dsp:cNvSpPr/>
      </dsp:nvSpPr>
      <dsp:spPr>
        <a:xfrm>
          <a:off x="6796332" y="471310"/>
          <a:ext cx="1410041" cy="843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9</a:t>
          </a:r>
          <a:r>
            <a:rPr lang="ko-KR" altLang="en-US" sz="1800" kern="1200" dirty="0"/>
            <a:t>월</a:t>
          </a:r>
        </a:p>
      </dsp:txBody>
      <dsp:txXfrm>
        <a:off x="6796332" y="471310"/>
        <a:ext cx="1410041" cy="562591"/>
      </dsp:txXfrm>
    </dsp:sp>
    <dsp:sp modelId="{366FD0E3-FD00-4AB0-AE74-DE89380283E2}">
      <dsp:nvSpPr>
        <dsp:cNvPr id="0" name=""/>
        <dsp:cNvSpPr/>
      </dsp:nvSpPr>
      <dsp:spPr>
        <a:xfrm>
          <a:off x="7085136" y="1033901"/>
          <a:ext cx="1410041" cy="149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디버깅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테스트</a:t>
          </a:r>
        </a:p>
      </dsp:txBody>
      <dsp:txXfrm>
        <a:off x="7126435" y="1075200"/>
        <a:ext cx="1327443" cy="14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E848D-353D-4EA9-9893-0023BA2DC56A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C5CC-E7B8-46DF-A829-718439F4BE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4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422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138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0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공연의 예매 사이트는 이렇게 다양하지만 각 사이트를 서로 비교하는 사이트는 없습니다</a:t>
            </a:r>
            <a:r>
              <a:rPr lang="en-US" altLang="ko-KR" dirty="0"/>
              <a:t>. </a:t>
            </a:r>
            <a:r>
              <a:rPr lang="ko-KR" altLang="en-US" dirty="0"/>
              <a:t>이에 저희는 예매 사이트의 정보를 한 사이트에서 볼 수 있도록 만들고자 했습니다</a:t>
            </a:r>
            <a:r>
              <a:rPr lang="en-US" altLang="ko-KR" dirty="0"/>
              <a:t>. </a:t>
            </a:r>
            <a:r>
              <a:rPr lang="ko-KR" altLang="en-US" dirty="0"/>
              <a:t>그리고 뮤지컬</a:t>
            </a:r>
            <a:r>
              <a:rPr lang="en-US" altLang="ko-KR" dirty="0"/>
              <a:t>, </a:t>
            </a:r>
            <a:r>
              <a:rPr lang="ko-KR" altLang="en-US" dirty="0"/>
              <a:t>콘서트</a:t>
            </a:r>
            <a:r>
              <a:rPr lang="en-US" altLang="ko-KR" dirty="0"/>
              <a:t>, </a:t>
            </a:r>
            <a:r>
              <a:rPr lang="ko-KR" altLang="en-US" dirty="0"/>
              <a:t>연극 등 공연의 범위는 넓기에 그 중 연극 한가지에 집중해보기로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29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개발범위는 이렇습니다</a:t>
            </a:r>
            <a:r>
              <a:rPr lang="en-US" altLang="ko-KR" dirty="0"/>
              <a:t>. </a:t>
            </a:r>
            <a:r>
              <a:rPr lang="ko-KR" altLang="en-US" dirty="0"/>
              <a:t>이클립스에서 개발을 진행하고 데이터 베이스로는 오라클을 사용할 것입니다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팀단위</a:t>
            </a:r>
            <a:r>
              <a:rPr lang="ko-KR" altLang="en-US" dirty="0"/>
              <a:t> 프로젝트 관리를 위하여 </a:t>
            </a:r>
            <a:r>
              <a:rPr lang="ko-KR" altLang="en-US" dirty="0" err="1"/>
              <a:t>깃허브를</a:t>
            </a:r>
            <a:r>
              <a:rPr lang="ko-KR" altLang="en-US" dirty="0"/>
              <a:t> 사용할 것입니다</a:t>
            </a:r>
            <a:endParaRPr lang="en-US" altLang="ko-KR" dirty="0"/>
          </a:p>
          <a:p>
            <a:r>
              <a:rPr lang="ko-KR" altLang="en-US" dirty="0"/>
              <a:t>다음 카카오</a:t>
            </a:r>
            <a:r>
              <a:rPr lang="en-US" altLang="ko-KR" dirty="0" err="1"/>
              <a:t>sdk</a:t>
            </a:r>
            <a:r>
              <a:rPr lang="ko-KR" altLang="en-US" dirty="0"/>
              <a:t> 로 카카오 로그인 과 다음 카카오 지도</a:t>
            </a:r>
            <a:r>
              <a:rPr lang="en-US" altLang="ko-KR" dirty="0"/>
              <a:t>API</a:t>
            </a:r>
            <a:r>
              <a:rPr lang="ko-KR" altLang="en-US" dirty="0"/>
              <a:t>를 네이버</a:t>
            </a:r>
            <a:r>
              <a:rPr lang="en-US" altLang="ko-KR" dirty="0"/>
              <a:t>SDK</a:t>
            </a:r>
            <a:r>
              <a:rPr lang="ko-KR" altLang="en-US" dirty="0"/>
              <a:t>로 네이버 로그인을 구현할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785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공연예술통합 전산망 </a:t>
            </a:r>
            <a:r>
              <a:rPr lang="en-US" altLang="ko-KR" dirty="0"/>
              <a:t>API </a:t>
            </a:r>
            <a:r>
              <a:rPr lang="ko-KR" altLang="en-US" dirty="0"/>
              <a:t>를 사용하여 연극에 대한 정보를 보여줄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연극의 제목</a:t>
            </a:r>
            <a:r>
              <a:rPr lang="en-US" altLang="ko-KR" dirty="0"/>
              <a:t>, </a:t>
            </a:r>
            <a:r>
              <a:rPr lang="ko-KR" altLang="en-US" dirty="0"/>
              <a:t>관람시간</a:t>
            </a:r>
            <a:r>
              <a:rPr lang="en-US" altLang="ko-KR" dirty="0"/>
              <a:t>, </a:t>
            </a:r>
            <a:r>
              <a:rPr lang="ko-KR" altLang="en-US" dirty="0"/>
              <a:t>출연진</a:t>
            </a:r>
            <a:r>
              <a:rPr lang="en-US" altLang="ko-KR" dirty="0"/>
              <a:t>, </a:t>
            </a:r>
            <a:r>
              <a:rPr lang="ko-KR" altLang="en-US" dirty="0"/>
              <a:t>티켓 가격</a:t>
            </a:r>
            <a:r>
              <a:rPr lang="en-US" altLang="ko-KR" dirty="0"/>
              <a:t>, </a:t>
            </a:r>
            <a:r>
              <a:rPr lang="ko-KR" altLang="en-US" dirty="0"/>
              <a:t>포스터와 연극 설명이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연극의 상영 기간과 각 상영날짜에 맞는 공연 시간을 보여줄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시간대를 선택해 예매하기 버튼을 누르면 예매 페이지로 이동할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연극이 있으면 상영할 극장이 있겠죠</a:t>
            </a:r>
            <a:r>
              <a:rPr lang="en-US" altLang="ko-KR" dirty="0"/>
              <a:t>. </a:t>
            </a:r>
            <a:r>
              <a:rPr lang="ko-KR" altLang="en-US" dirty="0"/>
              <a:t>상영 극장의 </a:t>
            </a:r>
            <a:r>
              <a:rPr lang="en-US" altLang="ko-KR" dirty="0"/>
              <a:t>GPS </a:t>
            </a:r>
            <a:r>
              <a:rPr lang="ko-KR" altLang="en-US" dirty="0"/>
              <a:t>위치를 가져와서 다음 카카오 지도 </a:t>
            </a:r>
            <a:r>
              <a:rPr lang="en-US" altLang="ko-KR" dirty="0"/>
              <a:t>API </a:t>
            </a:r>
            <a:r>
              <a:rPr lang="ko-KR" altLang="en-US" dirty="0"/>
              <a:t>를 사용하여 위치를 표시해 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01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예매하기 페이지는 지역과 극장을 선택하면 해당 극장에서 상영하는 연극과 그 연극의 상영시간표를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연극의 시간까지 선택하면 다음 페이지는 선택한 연극 예매 정보와 관람 인원을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이 다음에는 다음 카카오페이 </a:t>
            </a:r>
            <a:r>
              <a:rPr lang="en-US" altLang="ko-KR" dirty="0"/>
              <a:t>API</a:t>
            </a:r>
            <a:r>
              <a:rPr lang="ko-KR" altLang="en-US" dirty="0"/>
              <a:t> 또는 </a:t>
            </a:r>
            <a:r>
              <a:rPr lang="en-US" altLang="ko-KR" dirty="0"/>
              <a:t>KG </a:t>
            </a:r>
            <a:r>
              <a:rPr lang="ko-KR" altLang="en-US" dirty="0" err="1"/>
              <a:t>이니시스</a:t>
            </a:r>
            <a:r>
              <a:rPr lang="en-US" altLang="ko-KR" dirty="0"/>
              <a:t>API </a:t>
            </a:r>
            <a:r>
              <a:rPr lang="ko-KR" altLang="en-US" dirty="0"/>
              <a:t>를 통한 결제 기능을 추가하고 싶었으나 비즈니스 계약을 통한 제휴사에만 제공되어서 예매 정보와 </a:t>
            </a:r>
            <a:r>
              <a:rPr lang="ko-KR" altLang="en-US" dirty="0" err="1"/>
              <a:t>난수생성을</a:t>
            </a:r>
            <a:r>
              <a:rPr lang="ko-KR" altLang="en-US" dirty="0"/>
              <a:t> 통한 예매번호를 보여주어서 예매가 되었음을 보여줍니다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720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로그인 화면입니다</a:t>
            </a:r>
            <a:r>
              <a:rPr lang="en-US" altLang="ko-KR" dirty="0"/>
              <a:t>. </a:t>
            </a:r>
            <a:r>
              <a:rPr lang="ko-KR" altLang="en-US" dirty="0"/>
              <a:t>아이디와 비밀번호로 로그인을 할 수 있습니다</a:t>
            </a:r>
            <a:r>
              <a:rPr lang="en-US" altLang="ko-KR" dirty="0"/>
              <a:t>. </a:t>
            </a:r>
            <a:r>
              <a:rPr lang="ko-KR" altLang="en-US" dirty="0"/>
              <a:t>네이버 로그인 </a:t>
            </a:r>
            <a:r>
              <a:rPr lang="en-US" altLang="ko-KR" dirty="0"/>
              <a:t>API</a:t>
            </a:r>
            <a:r>
              <a:rPr lang="ko-KR" altLang="en-US" dirty="0"/>
              <a:t>와 카카오 로그인 </a:t>
            </a:r>
            <a:r>
              <a:rPr lang="en-US" altLang="ko-KR" dirty="0"/>
              <a:t>API</a:t>
            </a:r>
            <a:r>
              <a:rPr lang="ko-KR" altLang="en-US" dirty="0"/>
              <a:t>를 사용하여 각각 </a:t>
            </a:r>
            <a:r>
              <a:rPr lang="ko-KR" altLang="en-US" dirty="0" err="1"/>
              <a:t>네이버바이디로</a:t>
            </a:r>
            <a:r>
              <a:rPr lang="ko-KR" altLang="en-US" dirty="0"/>
              <a:t> 로그인</a:t>
            </a:r>
            <a:r>
              <a:rPr lang="en-US" altLang="ko-KR" dirty="0"/>
              <a:t>, </a:t>
            </a:r>
            <a:r>
              <a:rPr lang="ko-KR" altLang="en-US" dirty="0"/>
              <a:t>카카오계정으로 로그인 기능을 </a:t>
            </a:r>
            <a:r>
              <a:rPr lang="ko-KR" altLang="en-US" dirty="0" err="1"/>
              <a:t>구현할것입니다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가운데는 비회원 로그인에 필요한 데이터입니다</a:t>
            </a:r>
            <a:r>
              <a:rPr lang="en-US" altLang="ko-KR" dirty="0"/>
              <a:t>. </a:t>
            </a:r>
            <a:r>
              <a:rPr lang="ko-KR" altLang="en-US" dirty="0"/>
              <a:t>저희는 비회원도 연극을 예매할 수 있도록 하기 위해 비회원 로그인을 구현할 것입니다</a:t>
            </a:r>
            <a:r>
              <a:rPr lang="en-US" altLang="ko-KR" dirty="0"/>
              <a:t>. </a:t>
            </a:r>
            <a:r>
              <a:rPr lang="ko-KR" altLang="en-US" dirty="0"/>
              <a:t>이름과 휴대폰번호 그리고 비밀번호를 </a:t>
            </a:r>
            <a:r>
              <a:rPr lang="ko-KR" altLang="en-US" dirty="0" err="1"/>
              <a:t>입력받아서</a:t>
            </a:r>
            <a:r>
              <a:rPr lang="ko-KR" altLang="en-US" dirty="0"/>
              <a:t> 비회원 로그인을 하고 예매를 하면 받는 예매번호로 예매확인과 예매 취소를 기능을 사용할 수 있도록 만들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오른쪽은 회원가입 폼입니다</a:t>
            </a:r>
            <a:r>
              <a:rPr lang="en-US" altLang="ko-KR" dirty="0"/>
              <a:t>. </a:t>
            </a:r>
            <a:r>
              <a:rPr lang="ko-KR" altLang="en-US" dirty="0"/>
              <a:t>우리는 회원을 일반회원과 공연 관계자 회원으로 나누어서 일반 회원은 공연정보와 예매를</a:t>
            </a:r>
            <a:r>
              <a:rPr lang="en-US" altLang="ko-KR" dirty="0"/>
              <a:t>, </a:t>
            </a:r>
            <a:r>
              <a:rPr lang="ko-KR" altLang="en-US" dirty="0"/>
              <a:t>공연 관계자는 공연의 홍보를 할 수 있도록 할 것입니다</a:t>
            </a:r>
            <a:r>
              <a:rPr lang="en-US" altLang="ko-KR" dirty="0"/>
              <a:t>. </a:t>
            </a:r>
            <a:r>
              <a:rPr lang="ko-KR" altLang="en-US" dirty="0"/>
              <a:t>일반회원은 가입시에 선호극장을 </a:t>
            </a:r>
            <a:r>
              <a:rPr lang="ko-KR" altLang="en-US" dirty="0" err="1"/>
              <a:t>입력받는데</a:t>
            </a:r>
            <a:r>
              <a:rPr lang="ko-KR" altLang="en-US" dirty="0"/>
              <a:t> 이는 선택사항으로 이를 설정하면 연극정보를 보여줄 때 그 극장을 우선하여 보여줄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945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마이페이지 홈 화면 입니다</a:t>
            </a:r>
            <a:r>
              <a:rPr lang="en-US" altLang="ko-KR" dirty="0"/>
              <a:t>. </a:t>
            </a:r>
            <a:r>
              <a:rPr lang="ko-KR" altLang="en-US" dirty="0"/>
              <a:t>회원의 이름과 예매 </a:t>
            </a:r>
            <a:r>
              <a:rPr lang="ko-KR" altLang="en-US" dirty="0" err="1"/>
              <a:t>내역등</a:t>
            </a:r>
            <a:r>
              <a:rPr lang="ko-KR" altLang="en-US" dirty="0"/>
              <a:t> 회원정보를 보여줘야하기 때문에 로그인을 한 회원이어야만 이 페이지를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예매 내역은 월별로 보여지며 상영전인 연극의 경우 예매 취소를 할 수 있습니다</a:t>
            </a:r>
            <a:r>
              <a:rPr lang="en-US" altLang="ko-KR" dirty="0"/>
              <a:t>. </a:t>
            </a:r>
            <a:r>
              <a:rPr lang="ko-KR" altLang="en-US" dirty="0"/>
              <a:t>예매 취소내역은 최근 </a:t>
            </a:r>
            <a:r>
              <a:rPr lang="en-US" altLang="ko-KR" dirty="0"/>
              <a:t>7</a:t>
            </a:r>
            <a:r>
              <a:rPr lang="ko-KR" altLang="en-US" dirty="0" err="1"/>
              <a:t>일까지만</a:t>
            </a:r>
            <a:r>
              <a:rPr lang="ko-KR" altLang="en-US" dirty="0"/>
              <a:t> 보여줄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883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게시판은 크게 홍보</a:t>
            </a:r>
            <a:r>
              <a:rPr lang="en-US" altLang="ko-KR" dirty="0"/>
              <a:t>,</a:t>
            </a:r>
            <a:r>
              <a:rPr lang="ko-KR" altLang="en-US" dirty="0"/>
              <a:t>자유</a:t>
            </a:r>
            <a:r>
              <a:rPr lang="en-US" altLang="ko-KR" dirty="0"/>
              <a:t>,</a:t>
            </a:r>
            <a:r>
              <a:rPr lang="ko-KR" altLang="en-US" dirty="0"/>
              <a:t>공지 게시판으로 나뉩니다</a:t>
            </a:r>
            <a:r>
              <a:rPr lang="en-US" altLang="ko-KR" dirty="0"/>
              <a:t>. </a:t>
            </a:r>
            <a:r>
              <a:rPr lang="ko-KR" altLang="en-US" dirty="0"/>
              <a:t>게시판의 글은 누구나 읽을 수 있지만 각 게시판별로 글을 작성할 수 있는 권한은 다릅니다</a:t>
            </a:r>
            <a:r>
              <a:rPr lang="en-US" altLang="ko-KR" dirty="0"/>
              <a:t>. </a:t>
            </a:r>
            <a:r>
              <a:rPr lang="ko-KR" altLang="en-US" dirty="0"/>
              <a:t>홍보게시판은 공연홍보를 위한 곳으로 공연관계자만이</a:t>
            </a:r>
            <a:r>
              <a:rPr lang="en-US" altLang="ko-KR" dirty="0"/>
              <a:t>, </a:t>
            </a:r>
            <a:r>
              <a:rPr lang="ko-KR" altLang="en-US" dirty="0"/>
              <a:t>자유 게시판은 일반회원이</a:t>
            </a:r>
            <a:r>
              <a:rPr lang="en-US" altLang="ko-KR" dirty="0"/>
              <a:t>, </a:t>
            </a:r>
            <a:r>
              <a:rPr lang="ko-KR" altLang="en-US" dirty="0"/>
              <a:t>그리고 공지 게시판은 웹페이지 관리자만이 글을 작성할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페이지는 </a:t>
            </a:r>
            <a:r>
              <a:rPr lang="en-US" altLang="ko-KR" dirty="0"/>
              <a:t>Yes24, </a:t>
            </a:r>
            <a:r>
              <a:rPr lang="ko-KR" altLang="en-US" dirty="0"/>
              <a:t>인터파크 등의 웹페이지에서 진행되는 이벤트를 한곳에서 볼 수 있도록 </a:t>
            </a:r>
            <a:r>
              <a:rPr lang="ko-KR" altLang="en-US" dirty="0" err="1"/>
              <a:t>웹크롤링으로</a:t>
            </a:r>
            <a:r>
              <a:rPr lang="ko-KR" altLang="en-US" dirty="0"/>
              <a:t> 정보를 긁어와서 이벤트 </a:t>
            </a:r>
            <a:r>
              <a:rPr lang="ko-KR" altLang="en-US" dirty="0" err="1"/>
              <a:t>홍보이미지와</a:t>
            </a:r>
            <a:r>
              <a:rPr lang="ko-KR" altLang="en-US" dirty="0"/>
              <a:t> 이벤트 제목</a:t>
            </a:r>
            <a:r>
              <a:rPr lang="en-US" altLang="ko-KR" dirty="0"/>
              <a:t>,</a:t>
            </a:r>
            <a:r>
              <a:rPr lang="ko-KR" altLang="en-US" dirty="0"/>
              <a:t>기간 오늘까지 남은 날짜를 보여줄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C5CC-E7B8-46DF-A829-718439F4BE7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464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is.or.k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naver.com/opensource/tools/edit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www.kopis.or.kr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developers.naver.com/opensource/tools/editor/" TargetMode="Externa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 lang="ko-KR"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기획 발표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3923928" y="1491630"/>
            <a:ext cx="4860032" cy="5733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인생 연극 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윤혜진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신지환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김영모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신효창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이건희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632" y="2407923"/>
            <a:ext cx="1301512" cy="321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3341558655"/>
              </p:ext>
            </p:extLst>
          </p:nvPr>
        </p:nvGraphicFramePr>
        <p:xfrm>
          <a:off x="411919" y="1707654"/>
          <a:ext cx="8496300" cy="29523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9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9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김영모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신효창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윤혜진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이건희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6393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연극 예매하기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회원가입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게시판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로그인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게시판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이벤트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/>
                        <a:t>예매 확인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연극정보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랭킹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hlinkClick r:id="rId3"/>
                        </a:rPr>
                        <a:t>공연예술통합</a:t>
                      </a: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hlinkClick r:id="rId3"/>
                        </a:rPr>
                        <a:t/>
                      </a:r>
                      <a:b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hlinkClick r:id="rId3"/>
                        </a:rPr>
                      </a:b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hlinkClick r:id="rId3"/>
                        </a:rPr>
                        <a:t>전산망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hlinkClick r:id="rId3"/>
                        </a:rPr>
                        <a:t> 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  <a:hlinkClick r:id="rId3"/>
                        </a:rPr>
                        <a:t>API</a:t>
                      </a:r>
                      <a:endParaRPr lang="en-US" altLang="ko-KR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err="1">
                          <a:hlinkClick r:id="rId4"/>
                        </a:rPr>
                        <a:t>네이버</a:t>
                      </a:r>
                      <a:r>
                        <a:rPr lang="ko-KR" altLang="en-US" sz="1400" dirty="0">
                          <a:hlinkClick r:id="rId4"/>
                        </a:rPr>
                        <a:t> </a:t>
                      </a:r>
                      <a:r>
                        <a:rPr lang="en-US" altLang="ko-KR" sz="1400" dirty="0" smtClean="0">
                          <a:hlinkClick r:id="rId4"/>
                        </a:rPr>
                        <a:t/>
                      </a:r>
                      <a:br>
                        <a:rPr lang="en-US" altLang="ko-KR" sz="1400" dirty="0" smtClean="0">
                          <a:hlinkClick r:id="rId4"/>
                        </a:rPr>
                      </a:br>
                      <a:r>
                        <a:rPr lang="ko-KR" altLang="en-US" sz="1400" dirty="0" smtClean="0">
                          <a:hlinkClick r:id="rId4"/>
                        </a:rPr>
                        <a:t>스마트에디터</a:t>
                      </a:r>
                      <a:endParaRPr lang="ko-KR" altLang="en-US" sz="1400" dirty="0"/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다음 카카오 로그인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네이버 로그인 </a:t>
                      </a:r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>
                          <a:solidFill>
                            <a:schemeClr val="dk1"/>
                          </a:solidFill>
                          <a:hlinkClick r:id="rId3"/>
                        </a:rPr>
                        <a:t>- </a:t>
                      </a: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hlinkClick r:id="rId3"/>
                        </a:rPr>
                        <a:t>공연예술통합</a:t>
                      </a:r>
                      <a:r>
                        <a:rPr lang="en-US" altLang="ko-KR" sz="1400" b="0" u="none" strike="noStrike" kern="1200" smtClean="0">
                          <a:solidFill>
                            <a:schemeClr val="dk1"/>
                          </a:solidFill>
                          <a:hlinkClick r:id="rId3"/>
                        </a:rPr>
                        <a:t/>
                      </a:r>
                      <a:br>
                        <a:rPr lang="en-US" altLang="ko-KR" sz="1400" b="0" u="none" strike="noStrike" kern="1200" smtClean="0">
                          <a:solidFill>
                            <a:schemeClr val="dk1"/>
                          </a:solidFill>
                          <a:hlinkClick r:id="rId3"/>
                        </a:rPr>
                      </a:br>
                      <a:r>
                        <a:rPr lang="ko-KR" altLang="en-US" sz="1400" b="0" u="none" strike="noStrike" kern="1200" smtClean="0">
                          <a:solidFill>
                            <a:schemeClr val="dk1"/>
                          </a:solidFill>
                          <a:hlinkClick r:id="rId3"/>
                        </a:rPr>
                        <a:t>전산망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hlinkClick r:id="rId3"/>
                        </a:rPr>
                        <a:t> 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  <a:hlinkClick r:id="rId3"/>
                        </a:rPr>
                        <a:t>API</a:t>
                      </a:r>
                      <a:endParaRPr lang="en-US" altLang="ko-KR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다음 지도</a:t>
                      </a:r>
                      <a:r>
                        <a:rPr lang="en-US" altLang="ko-KR" sz="1400" b="0" u="none" strike="noStrike" kern="1200" baseline="0" dirty="0">
                          <a:solidFill>
                            <a:schemeClr val="dk1"/>
                          </a:solidFill>
                        </a:rPr>
                        <a:t>API</a:t>
                      </a:r>
                      <a:endParaRPr lang="ko-KR" altLang="en-US" sz="1400" b="0" u="none" strike="noStrike" kern="1200" dirty="0">
                        <a:solidFill>
                          <a:schemeClr val="dk1"/>
                        </a:solidFill>
                        <a:hlinkClick r:id="rId3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670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20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3. </a:t>
            </a:r>
            <a:r>
              <a:rPr lang="ko-KR" altLang="en-US" dirty="0"/>
              <a:t>개발 일정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월별 개발 계획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xmlns="" id="{505E5770-B85E-4FA7-8370-474BA99B44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1299984469"/>
              </p:ext>
            </p:extLst>
          </p:nvPr>
        </p:nvGraphicFramePr>
        <p:xfrm>
          <a:off x="406400" y="1808163"/>
          <a:ext cx="8496300" cy="299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395" y="1841490"/>
            <a:ext cx="7524328" cy="88446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목차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3584" y="987574"/>
            <a:ext cx="5488895" cy="3701930"/>
          </a:xfrm>
        </p:spPr>
        <p:txBody>
          <a:bodyPr/>
          <a:lstStyle/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프로젝트 소개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개발 범위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ko-KR" altLang="en-US" b="1" dirty="0"/>
              <a:t>개발 일정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r>
              <a:rPr lang="en-US" altLang="ko-KR" b="1" dirty="0" err="1"/>
              <a:t>QnA</a:t>
            </a:r>
            <a:endParaRPr lang="en-US" altLang="ko-KR" b="1" dirty="0"/>
          </a:p>
          <a:p>
            <a:pPr marL="457200" lvl="0" indent="-457200">
              <a:buAutoNum type="arabicPeriod"/>
              <a:defRPr lang="ko-KR" altLang="en-US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1. </a:t>
            </a:r>
            <a:r>
              <a:rPr lang="ko-KR" altLang="en-US" dirty="0"/>
              <a:t>프로젝트 소개</a:t>
            </a:r>
          </a:p>
        </p:txBody>
      </p:sp>
      <p:pic>
        <p:nvPicPr>
          <p:cNvPr id="6" name="내용 개체 틀 5" descr="yes24.JPG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82544" y="1841490"/>
            <a:ext cx="2485991" cy="912825"/>
          </a:xfrm>
        </p:spPr>
      </p:pic>
      <p:pic>
        <p:nvPicPr>
          <p:cNvPr id="7" name="그림 6" descr="인터파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133466"/>
            <a:ext cx="3439111" cy="876312"/>
          </a:xfrm>
          <a:prstGeom prst="rect">
            <a:avLst/>
          </a:prstGeom>
        </p:spPr>
      </p:pic>
      <p:pic>
        <p:nvPicPr>
          <p:cNvPr id="10" name="그림 9" descr="티켓몬스터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53" y="2863854"/>
            <a:ext cx="2670013" cy="1424007"/>
          </a:xfrm>
          <a:prstGeom prst="rect">
            <a:avLst/>
          </a:prstGeom>
        </p:spPr>
      </p:pic>
      <p:pic>
        <p:nvPicPr>
          <p:cNvPr id="11" name="그림 10" descr="티켓링크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72" y="3667140"/>
            <a:ext cx="2331067" cy="1107257"/>
          </a:xfrm>
          <a:prstGeom prst="rect">
            <a:avLst/>
          </a:prstGeom>
        </p:spPr>
      </p:pic>
      <p:pic>
        <p:nvPicPr>
          <p:cNvPr id="12" name="그림 11" descr="멜론티켓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07" y="4030651"/>
            <a:ext cx="3338547" cy="1112849"/>
          </a:xfrm>
          <a:prstGeom prst="rect">
            <a:avLst/>
          </a:prstGeom>
        </p:spPr>
      </p:pic>
      <p:pic>
        <p:nvPicPr>
          <p:cNvPr id="13" name="그림 12" descr="클립서비스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163" y="2170107"/>
            <a:ext cx="2300319" cy="147399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47993" y="2462211"/>
            <a:ext cx="29575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7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연극</a:t>
            </a:r>
            <a:endParaRPr lang="en-US" altLang="ko-KR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6FB3459-FE86-4A96-9B5E-FCACAA4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F81364-FD1F-4B65-8EF2-F2B189FBC6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이클립스</a:t>
            </a:r>
            <a:endParaRPr lang="en-US" altLang="ko-KR" dirty="0"/>
          </a:p>
          <a:p>
            <a:r>
              <a:rPr lang="ko-KR" altLang="en-US" dirty="0"/>
              <a:t>오라클</a:t>
            </a:r>
            <a:endParaRPr lang="en-US" altLang="ko-KR" dirty="0"/>
          </a:p>
          <a:p>
            <a:r>
              <a:rPr lang="ko-KR" altLang="en-US" dirty="0"/>
              <a:t>자바스크립트</a:t>
            </a:r>
            <a:r>
              <a:rPr lang="en-US" altLang="ko-KR" dirty="0"/>
              <a:t>, jQuery</a:t>
            </a:r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카카오 </a:t>
            </a:r>
            <a:r>
              <a:rPr lang="en-US" altLang="ko-KR" dirty="0"/>
              <a:t>SDK</a:t>
            </a:r>
          </a:p>
          <a:p>
            <a:r>
              <a:rPr lang="ko-KR" altLang="en-US" dirty="0"/>
              <a:t>네이버 </a:t>
            </a:r>
            <a:r>
              <a:rPr lang="en-US" altLang="ko-KR" dirty="0"/>
              <a:t>SDK</a:t>
            </a:r>
          </a:p>
          <a:p>
            <a:endParaRPr lang="en-US" altLang="ko-KR" dirty="0"/>
          </a:p>
          <a:p>
            <a:r>
              <a:rPr lang="ko-KR" altLang="en-US" sz="1400" b="0" u="none" strike="noStrike" kern="1200" dirty="0">
                <a:solidFill>
                  <a:schemeClr val="dk1"/>
                </a:solidFill>
                <a:hlinkClick r:id="rId3"/>
              </a:rPr>
              <a:t>공연예술통합전산망</a:t>
            </a:r>
            <a:r>
              <a:rPr lang="en-US" altLang="ko-KR" sz="1400" b="0" u="none" strike="noStrike" kern="1200" baseline="0" dirty="0">
                <a:solidFill>
                  <a:schemeClr val="dk1"/>
                </a:solidFill>
                <a:hlinkClick r:id="rId3"/>
              </a:rPr>
              <a:t> API</a:t>
            </a:r>
            <a:endParaRPr lang="en-US" altLang="ko-KR" sz="1400" b="0" u="none" strike="noStrike" kern="1200" baseline="0" dirty="0">
              <a:solidFill>
                <a:schemeClr val="dk1"/>
              </a:solidFill>
            </a:endParaRPr>
          </a:p>
          <a:p>
            <a:r>
              <a:rPr lang="ko-KR" altLang="en-US" sz="1400" dirty="0">
                <a:hlinkClick r:id="rId4"/>
              </a:rPr>
              <a:t>네이버 </a:t>
            </a:r>
            <a:r>
              <a:rPr lang="ko-KR" altLang="en-US" sz="1400" dirty="0" err="1">
                <a:hlinkClick r:id="rId4"/>
              </a:rPr>
              <a:t>스마트에디터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556DE1D-500E-4721-AC51-28B6FB1A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사용할 개발 툴</a:t>
            </a:r>
          </a:p>
        </p:txBody>
      </p:sp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xmlns="" id="{5EE795A5-EF2A-4D96-9ED5-D4266630FD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0555" y="1815295"/>
            <a:ext cx="1865784" cy="438459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52B6AF9D-1D05-4A3A-89E0-366FAB921A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7606" y="1809638"/>
            <a:ext cx="1085888" cy="1030331"/>
          </a:xfrm>
          <a:prstGeom prst="rect">
            <a:avLst/>
          </a:prstGeom>
        </p:spPr>
      </p:pic>
      <p:pic>
        <p:nvPicPr>
          <p:cNvPr id="14" name="그림 13" descr="여자, 쥐고있는, 오렌지, 음식이(가) 표시된 사진&#10;&#10;자동 생성된 설명">
            <a:extLst>
              <a:ext uri="{FF2B5EF4-FFF2-40B4-BE49-F238E27FC236}">
                <a16:creationId xmlns:a16="http://schemas.microsoft.com/office/drawing/2014/main" xmlns="" id="{4ED471CE-6DA2-4702-807C-C1DBD55250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3946" y="2223852"/>
            <a:ext cx="1716107" cy="872947"/>
          </a:xfrm>
          <a:prstGeom prst="rect">
            <a:avLst/>
          </a:prstGeom>
        </p:spPr>
      </p:pic>
      <p:pic>
        <p:nvPicPr>
          <p:cNvPr id="18" name="그림 17" descr="어두운, 앉아있는, 방이(가) 표시된 사진&#10;&#10;자동 생성된 설명">
            <a:extLst>
              <a:ext uri="{FF2B5EF4-FFF2-40B4-BE49-F238E27FC236}">
                <a16:creationId xmlns:a16="http://schemas.microsoft.com/office/drawing/2014/main" xmlns="" id="{FDD0E17D-6D3D-4A05-9B07-97D5720A1A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3114339"/>
            <a:ext cx="2992960" cy="16325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86D78A4-DB1E-4AF3-9B87-4DDB526FD9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036" y="2906793"/>
            <a:ext cx="1957400" cy="652467"/>
          </a:xfrm>
          <a:prstGeom prst="rect">
            <a:avLst/>
          </a:prstGeom>
        </p:spPr>
      </p:pic>
      <p:pic>
        <p:nvPicPr>
          <p:cNvPr id="22" name="그림 21" descr="앉아있는, 그리기, 고양이, 표지판이(가) 표시된 사진&#10;&#10;자동 생성된 설명">
            <a:extLst>
              <a:ext uri="{FF2B5EF4-FFF2-40B4-BE49-F238E27FC236}">
                <a16:creationId xmlns:a16="http://schemas.microsoft.com/office/drawing/2014/main" xmlns="" id="{484FC2BB-8769-46D8-8019-BDBE5BA52C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5656" y="3095989"/>
            <a:ext cx="3175547" cy="4093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9A0AF45-9DC9-41FC-A747-0398BBFEE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7035" y="3686006"/>
            <a:ext cx="2628767" cy="429400"/>
          </a:xfrm>
          <a:prstGeom prst="rect">
            <a:avLst/>
          </a:prstGeom>
        </p:spPr>
      </p:pic>
      <p:pic>
        <p:nvPicPr>
          <p:cNvPr id="5" name="그림 4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472B9429-F936-41E8-A886-A6DC19DF3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3494" y="1723353"/>
            <a:ext cx="2110923" cy="5182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9329B54-969F-46D8-8404-DCCF78878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4992" y="2450332"/>
            <a:ext cx="1447925" cy="35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연극정보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547DFFA-9159-4895-B740-B12680F1D62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1126696"/>
            <a:ext cx="2650579" cy="1926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E5AF539-95C7-4363-93EC-1DB302951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62" y="3143237"/>
            <a:ext cx="4212468" cy="1737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945EBD-E8E2-412E-850F-95DB944B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7806" y="3053348"/>
            <a:ext cx="3060340" cy="1682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9C94D4-9E79-45BE-AC7D-9EE7C20FC636}"/>
              </a:ext>
            </a:extLst>
          </p:cNvPr>
          <p:cNvSpPr txBox="1"/>
          <p:nvPr/>
        </p:nvSpPr>
        <p:spPr>
          <a:xfrm>
            <a:off x="1979713" y="121603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예시 이미지 출처 </a:t>
            </a:r>
            <a:r>
              <a:rPr lang="en-US" altLang="ko-KR" sz="1000" dirty="0"/>
              <a:t>: yes24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8D15965-3EC0-4E38-A6F9-22929AF99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630179"/>
            <a:ext cx="3347864" cy="12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28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예매하기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C4FE2E2-5396-44D4-8669-84284BAA1EE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7724" y="1145877"/>
            <a:ext cx="4725588" cy="1721430"/>
          </a:xfr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15EB09A-92B7-45F4-A5B5-0A8B25A1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891401"/>
            <a:ext cx="4582613" cy="2004003"/>
          </a:xfrm>
          <a:prstGeom prst="rect">
            <a:avLst/>
          </a:prstGeom>
        </p:spPr>
      </p:pic>
      <p:sp>
        <p:nvSpPr>
          <p:cNvPr id="13" name="직사각형 1">
            <a:extLst>
              <a:ext uri="{FF2B5EF4-FFF2-40B4-BE49-F238E27FC236}">
                <a16:creationId xmlns:a16="http://schemas.microsoft.com/office/drawing/2014/main" xmlns="" id="{CA39C048-224A-4D48-80FD-C32400AAA695}"/>
              </a:ext>
            </a:extLst>
          </p:cNvPr>
          <p:cNvSpPr/>
          <p:nvPr/>
        </p:nvSpPr>
        <p:spPr>
          <a:xfrm>
            <a:off x="6036190" y="3055760"/>
            <a:ext cx="1848178" cy="110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예매정보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DF55EFAC-04DA-439A-95B9-82309C4C5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49337151"/>
              </p:ext>
            </p:extLst>
          </p:nvPr>
        </p:nvGraphicFramePr>
        <p:xfrm>
          <a:off x="7056276" y="4241428"/>
          <a:ext cx="871296" cy="2750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1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5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dirty="0"/>
                        <a:t>예매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F009B698-F18F-4AAF-AE5A-61AD903D6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01104561"/>
              </p:ext>
            </p:extLst>
          </p:nvPr>
        </p:nvGraphicFramePr>
        <p:xfrm>
          <a:off x="6036190" y="4241428"/>
          <a:ext cx="950505" cy="2750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50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dirty="0"/>
                        <a:t>연극 상세보기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64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pic>
        <p:nvPicPr>
          <p:cNvPr id="25" name="내용 개체 틀 24" descr="스크린샷, 거리, 도시, 버스이(가) 표시된 사진&#10;&#10;자동 생성된 설명">
            <a:extLst>
              <a:ext uri="{FF2B5EF4-FFF2-40B4-BE49-F238E27FC236}">
                <a16:creationId xmlns:a16="http://schemas.microsoft.com/office/drawing/2014/main" xmlns="" id="{6B75C285-5B81-4CED-94AD-ADADF21FD4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600523"/>
            <a:ext cx="2199785" cy="2995612"/>
          </a:xfrm>
        </p:spPr>
      </p:pic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xmlns="" id="{721A183B-8CCC-400E-AFD7-EB401BAA1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4080219"/>
              </p:ext>
            </p:extLst>
          </p:nvPr>
        </p:nvGraphicFramePr>
        <p:xfrm>
          <a:off x="4004737" y="1703841"/>
          <a:ext cx="1503367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03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xmlns="" id="{AAA6443C-808E-4784-8DD6-FAD0A83FF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613989"/>
              </p:ext>
            </p:extLst>
          </p:nvPr>
        </p:nvGraphicFramePr>
        <p:xfrm>
          <a:off x="4004737" y="2103698"/>
          <a:ext cx="1503367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03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휴대폰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242DE6-5E3F-4717-9C58-21009B61E2C9}"/>
              </a:ext>
            </a:extLst>
          </p:cNvPr>
          <p:cNvSpPr txBox="1"/>
          <p:nvPr/>
        </p:nvSpPr>
        <p:spPr>
          <a:xfrm>
            <a:off x="4724817" y="1783474"/>
            <a:ext cx="648072" cy="36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6BA98C-92AA-4F74-99ED-E404147928C3}"/>
              </a:ext>
            </a:extLst>
          </p:cNvPr>
          <p:cNvSpPr txBox="1"/>
          <p:nvPr/>
        </p:nvSpPr>
        <p:spPr>
          <a:xfrm>
            <a:off x="3140641" y="1743658"/>
            <a:ext cx="648072" cy="2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이름</a:t>
            </a:r>
            <a:r>
              <a:rPr lang="en-US" altLang="ko-KR" sz="1400"/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37092E8-D3F7-4BB9-9BB9-6ED14C5C1E45}"/>
              </a:ext>
            </a:extLst>
          </p:cNvPr>
          <p:cNvSpPr txBox="1"/>
          <p:nvPr/>
        </p:nvSpPr>
        <p:spPr>
          <a:xfrm>
            <a:off x="2852609" y="2163517"/>
            <a:ext cx="1368152" cy="30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휴대폰 번호</a:t>
            </a:r>
            <a:r>
              <a:rPr lang="en-US" altLang="ko-KR" sz="1400" dirty="0"/>
              <a:t>: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CE66A556-CD3F-4809-ABBE-A12270B5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6023074"/>
              </p:ext>
            </p:extLst>
          </p:nvPr>
        </p:nvGraphicFramePr>
        <p:xfrm>
          <a:off x="4004737" y="2555749"/>
          <a:ext cx="1511354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1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CEA21C-C7D1-44D2-A323-5EC32F64A191}"/>
              </a:ext>
            </a:extLst>
          </p:cNvPr>
          <p:cNvSpPr txBox="1"/>
          <p:nvPr/>
        </p:nvSpPr>
        <p:spPr>
          <a:xfrm>
            <a:off x="2975993" y="2587280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비밀번호</a:t>
            </a:r>
            <a:r>
              <a:rPr lang="en-US" altLang="ko-KR" sz="1400" dirty="0"/>
              <a:t>:</a:t>
            </a:r>
          </a:p>
        </p:txBody>
      </p:sp>
      <p:graphicFrame>
        <p:nvGraphicFramePr>
          <p:cNvPr id="33" name="표 6">
            <a:extLst>
              <a:ext uri="{FF2B5EF4-FFF2-40B4-BE49-F238E27FC236}">
                <a16:creationId xmlns:a16="http://schemas.microsoft.com/office/drawing/2014/main" xmlns="" id="{53D7F177-6EFB-4A4C-9853-3974387F1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0076305"/>
              </p:ext>
            </p:extLst>
          </p:nvPr>
        </p:nvGraphicFramePr>
        <p:xfrm>
          <a:off x="2975993" y="3522435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예매번호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더하기 기호 33">
            <a:extLst>
              <a:ext uri="{FF2B5EF4-FFF2-40B4-BE49-F238E27FC236}">
                <a16:creationId xmlns:a16="http://schemas.microsoft.com/office/drawing/2014/main" xmlns="" id="{BAC5E25A-7118-43E8-8A5C-793B4D2F48C3}"/>
              </a:ext>
            </a:extLst>
          </p:cNvPr>
          <p:cNvSpPr/>
          <p:nvPr/>
        </p:nvSpPr>
        <p:spPr>
          <a:xfrm>
            <a:off x="4004737" y="3098329"/>
            <a:ext cx="339408" cy="312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19B97F2-C381-44E7-965D-1DF643AE5E3D}"/>
              </a:ext>
            </a:extLst>
          </p:cNvPr>
          <p:cNvSpPr txBox="1"/>
          <p:nvPr/>
        </p:nvSpPr>
        <p:spPr>
          <a:xfrm>
            <a:off x="5743948" y="1271516"/>
            <a:ext cx="2472323" cy="2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94818892-6E26-4883-A4A1-E5F9B51C4CDB}"/>
              </a:ext>
            </a:extLst>
          </p:cNvPr>
          <p:cNvSpPr/>
          <p:nvPr/>
        </p:nvSpPr>
        <p:spPr>
          <a:xfrm>
            <a:off x="5982359" y="1383618"/>
            <a:ext cx="2845504" cy="7313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000" dirty="0" err="1"/>
              <a:t>ㅁ개인정보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수집에대한</a:t>
            </a:r>
            <a:r>
              <a:rPr lang="ko-KR" altLang="en-US" sz="1000" dirty="0"/>
              <a:t> 동의</a:t>
            </a:r>
          </a:p>
          <a:p>
            <a:pPr>
              <a:defRPr lang="ko-KR" altLang="en-US"/>
            </a:pPr>
            <a:r>
              <a:rPr lang="ko-KR" altLang="en-US" sz="1000" dirty="0" err="1"/>
              <a:t>ㅁ개인정보</a:t>
            </a:r>
            <a:r>
              <a:rPr lang="ko-KR" altLang="en-US" sz="1000" dirty="0"/>
              <a:t> 제3자 정보에 대한 동의</a:t>
            </a:r>
          </a:p>
          <a:p>
            <a:pPr>
              <a:defRPr lang="ko-KR" altLang="en-US"/>
            </a:pPr>
            <a:r>
              <a:rPr lang="ko-KR" altLang="en-US" sz="1000" dirty="0" err="1"/>
              <a:t>ㅁ민감</a:t>
            </a:r>
            <a:r>
              <a:rPr lang="ko-KR" altLang="en-US" sz="1000" dirty="0"/>
              <a:t> 정보 수집에 대한 동의</a:t>
            </a:r>
          </a:p>
          <a:p>
            <a:pPr>
              <a:defRPr lang="ko-KR" altLang="en-US"/>
            </a:pPr>
            <a:r>
              <a:rPr lang="ko-KR" altLang="en-US" sz="1000" dirty="0"/>
              <a:t>           </a:t>
            </a:r>
            <a:r>
              <a:rPr lang="ko-KR" altLang="en-US" sz="1000" dirty="0" err="1"/>
              <a:t>ㅁ위의</a:t>
            </a:r>
            <a:r>
              <a:rPr lang="ko-KR" altLang="en-US" sz="1000" dirty="0"/>
              <a:t> 개인정보 </a:t>
            </a:r>
            <a:r>
              <a:rPr lang="ko-KR" altLang="en-US" sz="1000" dirty="0" err="1"/>
              <a:t>수집에대한</a:t>
            </a:r>
            <a:r>
              <a:rPr lang="ko-KR" altLang="en-US" sz="1000" dirty="0"/>
              <a:t> 동의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F3A4C48-D0C7-4BE0-BA0A-41D9B18A3BD8}"/>
              </a:ext>
            </a:extLst>
          </p:cNvPr>
          <p:cNvSpPr/>
          <p:nvPr/>
        </p:nvSpPr>
        <p:spPr>
          <a:xfrm>
            <a:off x="5982359" y="2147313"/>
            <a:ext cx="2845504" cy="23938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dirty="0"/>
              <a:t>*이메일 :</a:t>
            </a:r>
          </a:p>
          <a:p>
            <a:pPr>
              <a:defRPr lang="ko-KR" altLang="en-US"/>
            </a:pPr>
            <a:r>
              <a:rPr lang="ko-KR" altLang="en-US" dirty="0"/>
              <a:t>*이름:</a:t>
            </a:r>
          </a:p>
          <a:p>
            <a:pPr>
              <a:defRPr lang="ko-KR" altLang="en-US"/>
            </a:pPr>
            <a:r>
              <a:rPr lang="ko-KR" altLang="en-US" dirty="0"/>
              <a:t>*</a:t>
            </a:r>
            <a:r>
              <a:rPr lang="ko-KR" altLang="en-US" dirty="0" err="1"/>
              <a:t>폰번호</a:t>
            </a:r>
            <a:r>
              <a:rPr lang="ko-KR" altLang="en-US" dirty="0"/>
              <a:t>:                     [</a:t>
            </a:r>
            <a:r>
              <a:rPr lang="ko-KR" altLang="en-US" dirty="0" err="1"/>
              <a:t>인증번호받기</a:t>
            </a:r>
            <a:r>
              <a:rPr lang="ko-KR" altLang="en-US" dirty="0"/>
              <a:t>]</a:t>
            </a:r>
          </a:p>
          <a:p>
            <a:pPr>
              <a:defRPr lang="ko-KR" altLang="en-US"/>
            </a:pPr>
            <a:r>
              <a:rPr lang="ko-KR" altLang="en-US" dirty="0"/>
              <a:t>*생년월일:</a:t>
            </a:r>
          </a:p>
          <a:p>
            <a:pPr>
              <a:defRPr lang="ko-KR" altLang="en-US"/>
            </a:pPr>
            <a:r>
              <a:rPr lang="ko-KR" altLang="en-US" dirty="0"/>
              <a:t>*비밀번호:</a:t>
            </a:r>
          </a:p>
          <a:p>
            <a:pPr>
              <a:defRPr lang="ko-KR" altLang="en-US"/>
            </a:pPr>
            <a:r>
              <a:rPr lang="ko-KR" altLang="en-US" dirty="0"/>
              <a:t>*비밀번호 확인:</a:t>
            </a:r>
          </a:p>
          <a:p>
            <a:pPr>
              <a:defRPr lang="ko-KR" altLang="en-US"/>
            </a:pPr>
            <a:r>
              <a:rPr lang="ko-KR" altLang="en-US" dirty="0"/>
              <a:t>선호극장: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786892A4-8FBD-4BEE-9275-B700CC82E3C9}"/>
              </a:ext>
            </a:extLst>
          </p:cNvPr>
          <p:cNvSpPr/>
          <p:nvPr/>
        </p:nvSpPr>
        <p:spPr>
          <a:xfrm>
            <a:off x="8310968" y="4596135"/>
            <a:ext cx="513124" cy="26019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xmlns="" val="3234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예매확인</a:t>
            </a:r>
            <a:r>
              <a:rPr lang="en-US" altLang="ko-KR" dirty="0"/>
              <a:t>,</a:t>
            </a:r>
            <a:r>
              <a:rPr lang="ko-KR" altLang="en-US" dirty="0"/>
              <a:t>취소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F4FF533-114A-4623-B2B6-AAEBAACDFD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556" y="1592238"/>
            <a:ext cx="4445543" cy="2995612"/>
          </a:xfrm>
        </p:spPr>
      </p:pic>
      <p:pic>
        <p:nvPicPr>
          <p:cNvPr id="7" name="그림 6" descr="스크린샷, 주차장, 거리이(가) 표시된 사진&#10;&#10;자동 생성된 설명">
            <a:extLst>
              <a:ext uri="{FF2B5EF4-FFF2-40B4-BE49-F238E27FC236}">
                <a16:creationId xmlns:a16="http://schemas.microsoft.com/office/drawing/2014/main" xmlns="" id="{685EC5AC-88E6-4359-A60E-4DEBA175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1897" y="1665496"/>
            <a:ext cx="3229615" cy="23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428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2. </a:t>
            </a:r>
            <a:r>
              <a:rPr lang="ko-KR" altLang="en-US" dirty="0"/>
              <a:t>개발범위</a:t>
            </a:r>
          </a:p>
        </p:txBody>
      </p:sp>
      <p:pic>
        <p:nvPicPr>
          <p:cNvPr id="33" name="내용 개체 틀 32" descr="스크린샷, 실외, 거리, 표지판이(가) 표시된 사진&#10;&#10;자동 생성된 설명">
            <a:extLst>
              <a:ext uri="{FF2B5EF4-FFF2-40B4-BE49-F238E27FC236}">
                <a16:creationId xmlns:a16="http://schemas.microsoft.com/office/drawing/2014/main" xmlns="" id="{D046A0DC-DCA6-4667-B1C2-72859732E7A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557" y="1671650"/>
            <a:ext cx="2855435" cy="2995612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5B7915EA-A7D9-4FDC-8974-CCC6CA74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/</a:t>
            </a:r>
            <a:r>
              <a:rPr lang="ko-KR" altLang="en-US" dirty="0"/>
              <a:t>이벤트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0E4B81C-D09C-4CCC-BE82-D12A5A8F422A}"/>
              </a:ext>
            </a:extLst>
          </p:cNvPr>
          <p:cNvSpPr txBox="1"/>
          <p:nvPr/>
        </p:nvSpPr>
        <p:spPr>
          <a:xfrm>
            <a:off x="393545" y="1839362"/>
            <a:ext cx="16379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공지 게시판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------------------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자유 게시판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------------------</a:t>
            </a:r>
          </a:p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홍보 게시판</a:t>
            </a:r>
          </a:p>
        </p:txBody>
      </p:sp>
      <p:sp>
        <p:nvSpPr>
          <p:cNvPr id="36" name="모서리가 둥근 직사각형 11">
            <a:extLst>
              <a:ext uri="{FF2B5EF4-FFF2-40B4-BE49-F238E27FC236}">
                <a16:creationId xmlns:a16="http://schemas.microsoft.com/office/drawing/2014/main" xmlns="" id="{B1F3BF63-567B-4997-AAAA-612C0E558626}"/>
              </a:ext>
            </a:extLst>
          </p:cNvPr>
          <p:cNvSpPr/>
          <p:nvPr/>
        </p:nvSpPr>
        <p:spPr>
          <a:xfrm>
            <a:off x="5784584" y="2164729"/>
            <a:ext cx="1263423" cy="17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포스터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24E2A3-DBD7-436E-AFB2-D928CE97CBAA}"/>
              </a:ext>
            </a:extLst>
          </p:cNvPr>
          <p:cNvSpPr txBox="1"/>
          <p:nvPr/>
        </p:nvSpPr>
        <p:spPr>
          <a:xfrm>
            <a:off x="5999331" y="3995653"/>
            <a:ext cx="20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제목</a:t>
            </a:r>
            <a:endParaRPr lang="en-US" altLang="ko-KR" sz="1200" dirty="0"/>
          </a:p>
          <a:p>
            <a:r>
              <a:rPr lang="ko-KR" altLang="en-US" sz="1200" dirty="0"/>
              <a:t>기간</a:t>
            </a:r>
            <a:endParaRPr lang="en-US" altLang="ko-KR" sz="1200" dirty="0"/>
          </a:p>
          <a:p>
            <a:r>
              <a:rPr lang="ko-KR" altLang="en-US" sz="1200" dirty="0"/>
              <a:t>남은 날짜</a:t>
            </a:r>
            <a:endParaRPr lang="en-US" altLang="ko-KR" sz="1200" dirty="0"/>
          </a:p>
        </p:txBody>
      </p:sp>
      <p:sp>
        <p:nvSpPr>
          <p:cNvPr id="38" name="모서리가 둥근 직사각형 11">
            <a:extLst>
              <a:ext uri="{FF2B5EF4-FFF2-40B4-BE49-F238E27FC236}">
                <a16:creationId xmlns:a16="http://schemas.microsoft.com/office/drawing/2014/main" xmlns="" id="{777C01C4-C87F-4EC4-9D69-5782D1DD9422}"/>
              </a:ext>
            </a:extLst>
          </p:cNvPr>
          <p:cNvSpPr/>
          <p:nvPr/>
        </p:nvSpPr>
        <p:spPr>
          <a:xfrm>
            <a:off x="7165565" y="2164729"/>
            <a:ext cx="1263423" cy="17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포스터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7070726-6EF7-4EA7-A32E-B8622A29D99B}"/>
              </a:ext>
            </a:extLst>
          </p:cNvPr>
          <p:cNvSpPr txBox="1"/>
          <p:nvPr/>
        </p:nvSpPr>
        <p:spPr>
          <a:xfrm>
            <a:off x="7380312" y="3995653"/>
            <a:ext cx="20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제목</a:t>
            </a:r>
            <a:endParaRPr lang="en-US" altLang="ko-KR" sz="1200" dirty="0"/>
          </a:p>
          <a:p>
            <a:r>
              <a:rPr lang="ko-KR" altLang="en-US" sz="1200" dirty="0"/>
              <a:t>기간</a:t>
            </a:r>
            <a:endParaRPr lang="en-US" altLang="ko-KR" sz="1200" dirty="0"/>
          </a:p>
          <a:p>
            <a:r>
              <a:rPr lang="ko-KR" altLang="en-US" sz="1200" dirty="0"/>
              <a:t>남은 날짜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8985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652</Words>
  <Application>Microsoft Office PowerPoint</Application>
  <PresentationFormat>화면 슬라이드 쇼(16:9)</PresentationFormat>
  <Paragraphs>137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슬라이드 1</vt:lpstr>
      <vt:lpstr>목차</vt:lpstr>
      <vt:lpstr> 1. 프로젝트 소개</vt:lpstr>
      <vt:lpstr> 2. 개발범위</vt:lpstr>
      <vt:lpstr> 2. 개발범위</vt:lpstr>
      <vt:lpstr> 2. 개발범위</vt:lpstr>
      <vt:lpstr> 2. 개발범위</vt:lpstr>
      <vt:lpstr> 2. 개발범위</vt:lpstr>
      <vt:lpstr> 2. 개발범위</vt:lpstr>
      <vt:lpstr> 2. 개발범위</vt:lpstr>
      <vt:lpstr> 3. 개발 일정</vt:lpstr>
      <vt:lpstr>감사합니다.</vt:lpstr>
    </vt:vector>
  </TitlesOfParts>
  <Company>Microsoft Corporation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98</cp:revision>
  <dcterms:created xsi:type="dcterms:W3CDTF">2014-04-01T16:27:38Z</dcterms:created>
  <dcterms:modified xsi:type="dcterms:W3CDTF">2020-07-15T23:59:23Z</dcterms:modified>
  <cp:version>0906.0100.01</cp:version>
</cp:coreProperties>
</file>