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21"/>
  </p:notesMasterIdLst>
  <p:sldIdLst>
    <p:sldId id="256" r:id="rId6"/>
    <p:sldId id="279" r:id="rId7"/>
    <p:sldId id="288" r:id="rId8"/>
    <p:sldId id="280" r:id="rId9"/>
    <p:sldId id="281" r:id="rId10"/>
    <p:sldId id="282" r:id="rId11"/>
    <p:sldId id="291" r:id="rId12"/>
    <p:sldId id="292" r:id="rId13"/>
    <p:sldId id="293" r:id="rId14"/>
    <p:sldId id="283" r:id="rId15"/>
    <p:sldId id="284" r:id="rId16"/>
    <p:sldId id="285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 autoAdjust="0"/>
    <p:restoredTop sz="91162" autoAdjust="0"/>
  </p:normalViewPr>
  <p:slideViewPr>
    <p:cSldViewPr snapToGrid="0" snapToObjects="1">
      <p:cViewPr varScale="1">
        <p:scale>
          <a:sx n="101" d="100"/>
          <a:sy n="101" d="100"/>
        </p:scale>
        <p:origin x="-1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="" xmlns:a16="http://schemas.microsoft.com/office/drawing/2014/main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4"/>
            <a:ext cx="10266726" cy="1162302"/>
          </a:xfrm>
          <a:solidFill>
            <a:srgbClr val="E7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interface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DogComparator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equals(Dog d1, Dog d2);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838200" y="2640265"/>
            <a:ext cx="10266726" cy="1759329"/>
          </a:xfrm>
          <a:solidFill>
            <a:srgbClr val="E7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class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NameComparator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DogComparator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equals(Dog d1, Dog d2)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d1.</a:t>
            </a:r>
            <a:r>
              <a:rPr lang="en-US" sz="1800" dirty="0">
                <a:solidFill>
                  <a:srgbClr val="0000C0"/>
                </a:solidFill>
                <a:latin typeface="Monaco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.equals(d2.</a:t>
            </a:r>
            <a:r>
              <a:rPr lang="en-US" sz="1800" dirty="0">
                <a:solidFill>
                  <a:srgbClr val="0000C0"/>
                </a:solidFill>
                <a:latin typeface="Monaco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 smtClean="0">
              <a:solidFill>
                <a:srgbClr val="7F0055"/>
              </a:solidFill>
              <a:latin typeface="Monaco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838200" y="4551994"/>
            <a:ext cx="10266726" cy="1759329"/>
          </a:xfrm>
          <a:solidFill>
            <a:srgbClr val="E7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class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IdComparator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DogComparator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equals(Dog d1, Dog d2) {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nb-NO" sz="1800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onaco"/>
              </a:rPr>
              <a:t> d1.</a:t>
            </a:r>
            <a:r>
              <a:rPr lang="nb-NO" sz="18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nb-NO" sz="1800" dirty="0">
                <a:solidFill>
                  <a:srgbClr val="000000"/>
                </a:solidFill>
                <a:latin typeface="Monaco"/>
              </a:rPr>
              <a:t> == d2.</a:t>
            </a:r>
            <a:r>
              <a:rPr lang="nb-NO" sz="18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nb-NO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 smtClean="0">
              <a:solidFill>
                <a:srgbClr val="7F0055"/>
              </a:solidFill>
              <a:latin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328070"/>
            <a:ext cx="4267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75994" y="1700965"/>
            <a:ext cx="52979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18625"/>
            <a:ext cx="73279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75994" y="2963822"/>
            <a:ext cx="5526506" cy="11001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9700" y="3291725"/>
            <a:ext cx="4394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4539294"/>
            <a:ext cx="73279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75994" y="4884491"/>
            <a:ext cx="5526506" cy="11001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79700" y="5212394"/>
            <a:ext cx="31369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10266726" cy="3859674"/>
          </a:xfrm>
          <a:solidFill>
            <a:srgbClr val="E7E6E6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search(List&lt;Dog&gt; dogs, Dog target,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   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DogComparator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comparator)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7F0055"/>
                </a:solidFill>
                <a:latin typeface="Monaco"/>
              </a:rPr>
              <a:t>   for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7F0055"/>
                </a:solidFill>
                <a:latin typeface="Monaco"/>
              </a:rPr>
              <a:t>      if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onaco"/>
              </a:rPr>
              <a:t>comparator.equals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(d, </a:t>
            </a:r>
            <a:r>
              <a:rPr lang="fr-FR" dirty="0" err="1">
                <a:solidFill>
                  <a:srgbClr val="000000"/>
                </a:solidFill>
                <a:latin typeface="Monaco"/>
              </a:rPr>
              <a:t>target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fr-FR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fr-FR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7F0055"/>
                </a:solidFill>
                <a:latin typeface="Monaco"/>
              </a:rPr>
              <a:t>   return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Comparator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316122"/>
            <a:ext cx="7543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3700" y="1694411"/>
            <a:ext cx="3759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507294"/>
            <a:ext cx="29083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0700" y="2905589"/>
            <a:ext cx="52070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6800" y="2905589"/>
            <a:ext cx="2743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47900" y="3318468"/>
            <a:ext cx="1955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8900" y="4143968"/>
            <a:ext cx="2108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3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10266726" cy="5083075"/>
          </a:xfrm>
          <a:solidFill>
            <a:srgbClr val="E7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searchByName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List&lt;Dog&gt; dogs, Dog target)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   for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d.</a:t>
            </a:r>
            <a:r>
              <a:rPr lang="fr-FR" sz="1800" dirty="0" err="1">
                <a:solidFill>
                  <a:srgbClr val="0000C0"/>
                </a:solidFill>
                <a:latin typeface="Monaco"/>
              </a:rPr>
              <a:t>name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.equals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target.</a:t>
            </a:r>
            <a:r>
              <a:rPr lang="fr-FR" sz="1800" dirty="0" err="1">
                <a:solidFill>
                  <a:srgbClr val="0000C0"/>
                </a:solidFill>
                <a:latin typeface="Monaco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searchById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(List&lt;Dog&gt; dogs, Dog target)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   </a:t>
            </a:r>
            <a:r>
              <a:rPr lang="pl-PL" sz="1800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d.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target.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pl-PL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false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Dogs (Original)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316122"/>
            <a:ext cx="7670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9200" y="1701634"/>
            <a:ext cx="6692900" cy="156226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10266726" cy="5083075"/>
          </a:xfrm>
          <a:solidFill>
            <a:srgbClr val="E7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searchByName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List&lt;Dog&gt; dogs, Dog target) {</a:t>
            </a:r>
          </a:p>
          <a:p>
            <a:pPr marL="0" indent="0">
              <a:buNone/>
            </a:pPr>
            <a:endParaRPr lang="fr-FR" sz="1800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endParaRPr lang="fr-FR" sz="1800" dirty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search(dogs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target,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NameComparator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())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;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searchById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(List&lt;Dog&gt; dogs, Dog target)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   </a:t>
            </a:r>
            <a:r>
              <a:rPr lang="pl-PL" sz="1800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d.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target.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pl-PL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false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Dogs (Modified)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0000" y="2814722"/>
            <a:ext cx="70485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3500" y="2814722"/>
            <a:ext cx="2844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45022"/>
            <a:ext cx="73914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0000" y="4330617"/>
            <a:ext cx="5397500" cy="15240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10266726" cy="5083075"/>
          </a:xfrm>
          <a:solidFill>
            <a:srgbClr val="E7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searchByName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List&lt;Dog&gt; dogs, Dog target) {</a:t>
            </a:r>
          </a:p>
          <a:p>
            <a:pPr marL="0" indent="0">
              <a:buNone/>
            </a:pPr>
            <a:endParaRPr lang="fr-FR" sz="1800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endParaRPr lang="fr-FR" sz="1800" dirty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search(dogs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target,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NameComparator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())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;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searchById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(List&lt;Dog&gt; dogs, Dog target)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search(dogs, target, </a:t>
            </a:r>
            <a:r>
              <a:rPr lang="fr-FR" sz="18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IdComparator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())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Dogs (Modified)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600" y="5418222"/>
            <a:ext cx="6680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0800" y="5418222"/>
            <a:ext cx="2590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Behavioral design patterns: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address issues around communication and responsibilities </a:t>
            </a:r>
            <a:r>
              <a:rPr lang="en-US" altLang="ko-KR" sz="2800" smtClean="0">
                <a:latin typeface="Open Sans Regular"/>
                <a:ea typeface="Gulim" charset="0"/>
                <a:cs typeface="Open Sans Regular"/>
              </a:rPr>
              <a:t>between objects</a:t>
            </a:r>
            <a:endParaRPr lang="en-US" altLang="ko-KR" sz="2800" b="1" dirty="0" smtClean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Strategy </a:t>
            </a: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attern: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create classes that can be used as part of a larger algorithm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Allows for more general algorithms with details filled in by Strategy objects</a:t>
            </a: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solidFill>
                  <a:srgbClr val="FF0000"/>
                </a:solidFill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solidFill>
                  <a:srgbClr val="FF0000"/>
                </a:solidFill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Address problems such as: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how do objects communicate?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how are responsibilities assigned to different objects?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Benefits: changeability,</a:t>
            </a:r>
            <a:r>
              <a:rPr lang="en-US" sz="2800" b="1" dirty="0" smtClean="0">
                <a:latin typeface="Open Sans Regular"/>
                <a:cs typeface="Open Sans Regular"/>
              </a:rPr>
              <a:t> reusability</a:t>
            </a:r>
            <a:endParaRPr lang="en-US" sz="28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Problem: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Want to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use a general algorithm; some 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part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of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it may vary depending on the context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b="1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Concern: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Want to avoid having multiple implementations of the algorithm, each with slight differences</a:t>
            </a: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Solution: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Use a class that represents the </a:t>
            </a: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strategy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 and pass an instance to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 single method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that implements the rest of the algorithm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10266726" cy="5083075"/>
          </a:xfrm>
          <a:solidFill>
            <a:srgbClr val="E7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searchByName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List&lt;Dog&gt; dogs, Dog target)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   for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d.</a:t>
            </a:r>
            <a:r>
              <a:rPr lang="fr-FR" sz="1800" dirty="0" err="1">
                <a:solidFill>
                  <a:srgbClr val="0000C0"/>
                </a:solidFill>
                <a:latin typeface="Monaco"/>
              </a:rPr>
              <a:t>name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.equals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target.</a:t>
            </a:r>
            <a:r>
              <a:rPr lang="fr-FR" sz="1800" dirty="0" err="1">
                <a:solidFill>
                  <a:srgbClr val="0000C0"/>
                </a:solidFill>
                <a:latin typeface="Monaco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searchById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(List&lt;Dog&gt; dogs, Dog target)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800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(Dog d : </a:t>
            </a:r>
            <a:r>
              <a:rPr lang="fr-FR" sz="1800" dirty="0" err="1">
                <a:solidFill>
                  <a:srgbClr val="000000"/>
                </a:solidFill>
                <a:latin typeface="Monaco"/>
              </a:rPr>
              <a:t>dogs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   </a:t>
            </a:r>
            <a:r>
              <a:rPr lang="pl-PL" sz="1800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d.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pl-PL" sz="1800" dirty="0" err="1">
                <a:solidFill>
                  <a:srgbClr val="000000"/>
                </a:solidFill>
                <a:latin typeface="Monaco"/>
              </a:rPr>
              <a:t>target.</a:t>
            </a:r>
            <a:r>
              <a:rPr lang="pl-PL" sz="1800" dirty="0" err="1">
                <a:solidFill>
                  <a:srgbClr val="0000C0"/>
                </a:solidFill>
                <a:latin typeface="Monaco"/>
              </a:rPr>
              <a:t>id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pl-PL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7F0055"/>
                </a:solidFill>
                <a:latin typeface="Monaco"/>
              </a:rPr>
              <a:t>   return</a:t>
            </a: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7F0055"/>
                </a:solidFill>
                <a:latin typeface="Monaco"/>
              </a:rPr>
              <a:t>false</a:t>
            </a:r>
            <a:r>
              <a:rPr lang="pl-PL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fr-FR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Dogs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25563"/>
            <a:ext cx="77089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7994" y="1685758"/>
            <a:ext cx="26182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5194" y="2058653"/>
            <a:ext cx="43454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70600" y="2058653"/>
            <a:ext cx="1701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7994" y="2796506"/>
            <a:ext cx="19070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941763"/>
            <a:ext cx="74422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7994" y="4321759"/>
            <a:ext cx="26182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25194" y="4694654"/>
            <a:ext cx="31135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8700" y="4694654"/>
            <a:ext cx="1701800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7994" y="5432507"/>
            <a:ext cx="1907006" cy="38559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9-07-20 at 12.4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6" y="715146"/>
            <a:ext cx="11729809" cy="33339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88741" y="540718"/>
            <a:ext cx="5441772" cy="3508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418" y="2338919"/>
            <a:ext cx="5721140" cy="2640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9-07-20 at 12.4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6" y="715146"/>
            <a:ext cx="11729809" cy="3333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88741" y="540718"/>
            <a:ext cx="5441772" cy="3508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3845" y="2276045"/>
            <a:ext cx="5809157" cy="389819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09049" y="2276045"/>
            <a:ext cx="1846855" cy="389819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9-07-20 at 12.4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6" y="715146"/>
            <a:ext cx="11729809" cy="33339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833560" y="715146"/>
            <a:ext cx="4011085" cy="1736947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173057" y="1735326"/>
            <a:ext cx="3319518" cy="41497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111930" y="2970663"/>
            <a:ext cx="2607720" cy="93053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895685" y="2970663"/>
            <a:ext cx="2172550" cy="93053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552</Words>
  <Application>Microsoft Macintosh PowerPoint</Application>
  <PresentationFormat>Custom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Strategy Pattern</vt:lpstr>
      <vt:lpstr>Categories of Design Patterns</vt:lpstr>
      <vt:lpstr>Categories of Design Patterns</vt:lpstr>
      <vt:lpstr>Behavioral Design Patterns</vt:lpstr>
      <vt:lpstr>Design Problem</vt:lpstr>
      <vt:lpstr>Searching for Dogs</vt:lpstr>
      <vt:lpstr>PowerPoint Presentation</vt:lpstr>
      <vt:lpstr>PowerPoint Presentation</vt:lpstr>
      <vt:lpstr>PowerPoint Presentation</vt:lpstr>
      <vt:lpstr>Comparators</vt:lpstr>
      <vt:lpstr>Using the Comparator</vt:lpstr>
      <vt:lpstr>Searching for Dogs (Original)</vt:lpstr>
      <vt:lpstr>Searching for Dogs (Modified)</vt:lpstr>
      <vt:lpstr>Searching for Dogs (Modified)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375</cp:revision>
  <dcterms:created xsi:type="dcterms:W3CDTF">2018-12-11T20:14:10Z</dcterms:created>
  <dcterms:modified xsi:type="dcterms:W3CDTF">2019-07-20T17:23:08Z</dcterms:modified>
</cp:coreProperties>
</file>