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56"/>
  </p:notesMasterIdLst>
  <p:sldIdLst>
    <p:sldId id="270" r:id="rId5"/>
    <p:sldId id="366" r:id="rId6"/>
    <p:sldId id="367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71" r:id="rId25"/>
    <p:sldId id="387" r:id="rId26"/>
    <p:sldId id="388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389" r:id="rId38"/>
    <p:sldId id="400" r:id="rId39"/>
    <p:sldId id="401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02" r:id="rId53"/>
    <p:sldId id="415" r:id="rId54"/>
    <p:sldId id="416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6063C-26FF-BB92-C808-D37B8202B807}" v="1132" dt="2025-01-29T08:13:24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/>
    <p:restoredTop sz="96405"/>
  </p:normalViewPr>
  <p:slideViewPr>
    <p:cSldViewPr snapToGrid="0">
      <p:cViewPr varScale="1">
        <p:scale>
          <a:sx n="167" d="100"/>
          <a:sy n="167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7B057-782D-F7B6-08DE-42F321A3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1F8D0A-F78C-20B2-57A2-64C153950686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9BAA48B-4C00-3061-99A6-A89E6A77CF2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4B7DD-BC92-2105-CEC1-14F4DA4C4D2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161FF1-A419-6CB0-6F05-9844007ADE95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8FE1E4-F8AA-3CF0-03C5-5ACF69BB613A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4EF78C-5E0D-07F5-CDCD-13E1851A379F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0E2148-451D-616E-9CA2-E8C59966DD6B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5841F5-5854-050F-D5A7-FE1AF9B1DD46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B4743-C52C-CE3A-1DF5-2A7356AF36D3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6E200-2DC9-5161-B56C-B90B11D563EC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47383-BC79-5CBD-0B4E-4384B1030CB0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B5D10-E550-EC27-7CFC-07F4E4BF4569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50F9D5-E70A-CA81-3261-63EF7EC08725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D7C6-C6FE-CF48-0F1F-79AC9E095B3D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D1FD5-67D5-2F31-2C8D-A3FF9872687D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60DC5D-2CD3-0755-84F6-B6E9F926D155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72B63-98D8-FC78-0D22-A6150B892B5E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B586B-9F03-9310-2331-FC32B8639636}"/>
              </a:ext>
            </a:extLst>
          </p:cNvPr>
          <p:cNvSpPr txBox="1"/>
          <p:nvPr/>
        </p:nvSpPr>
        <p:spPr>
          <a:xfrm>
            <a:off x="4267744" y="3555022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490F4-8ECD-DFCC-B413-837ECF37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3318558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0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54375-2E9D-4D5B-A863-BDF08261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FAAB21-2C97-83C3-5CBD-FAB266E83BDA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5CF4E9-02EA-5817-2E25-069827EFDFD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C1B8A-4871-30C1-4091-D3A87357FF3F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2AD19-6EE8-58A3-1D36-8C20887011DD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C7EFD2-F06E-6500-5D5D-DD908BFF3FF1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DFBD1A-938F-1BBE-F7FE-EFEC2D27933E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BF64A6-DEB0-B21F-5139-4295D47ACD1B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6A9417-D0FB-E9E0-8B51-8AD597D45923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90852-2836-D28C-2824-CFD9523F69EC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12405-1E58-97BD-D28C-3969C7711637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64E42-AEC1-E694-9F6A-86EE4DED66F9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2D006-A332-EC57-96A6-5087799F9E3D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59189-BB25-C17B-5997-E3DC01D72CE8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7F1B-8569-B834-1E1B-778D60850FA8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F4A0C-C1BB-ACF0-908A-237230092E4A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CB15A-5463-927E-DE3D-D400CD3ABED7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23CBE-CC4E-47D4-D0CA-DD334087B602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31708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CEC76-EF3C-1DC7-2CC4-2B04DA39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2CE95E-B8B8-5333-0B90-F12E090B43D3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70A2A6B-B729-3FB0-5F2E-58C19C16DEE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16586-F4CD-DEBE-E1C2-133F4069AE5A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439A0-8DAE-EA5E-CCAD-73264ADF59C2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6D583C-C55A-D6AD-DE3A-23707931158B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D6896B-12A4-B474-9AFD-F4C8F77E1954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049EDB-3CFE-93B2-8A9C-8EEA0BE3690D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EDE497-78E4-67B3-CC45-7554CC12D420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C7D97-D9E6-E131-281F-5589607B30B5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938D6-45C4-9CFE-38FD-C2837A0359CF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8BE0D-C15A-0B46-783D-23BCE42BCBF5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2A02B-C2E3-878F-E6DF-D49EFB335772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8AD23-CAEE-1903-AEB2-5F51D4047DC4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1C86-4286-CB5D-1959-D7BB5F5CCB6C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54B46-3A8D-A4EE-817D-830085C61203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01C110-1A47-0EF4-4450-C261C88196FE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EBB09-BDED-94D2-C502-16F330A8AFCE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E2CFE-B9F1-4BC7-FAF3-DABCF0A2B0CC}"/>
              </a:ext>
            </a:extLst>
          </p:cNvPr>
          <p:cNvSpPr txBox="1"/>
          <p:nvPr/>
        </p:nvSpPr>
        <p:spPr>
          <a:xfrm>
            <a:off x="4267744" y="1616262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787BC4-9CD7-F243-D637-82B5C51F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379798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34CE-24DF-604B-8E8E-E13CB4C8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63221-982E-C48B-B79F-A0A4D880AD4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5149C08-0DC5-6DEE-469D-B9B8D2FF756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77206-0E9C-F8E1-A304-D073A6A954BD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904DEC-F567-EBCC-9084-070274F7B3F2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A18FC0-C3A5-17F5-D447-419D73C85633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F1C45D-995B-0E09-534D-A8B4AF939932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4C2605-A2B6-BE9B-F838-50DAED2576A7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93E8DF-B9AD-9DB1-76C5-782BD03C3278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E9D5A-DA7E-80BC-A0C3-BB704B3B71EC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2BFD6-465D-65FE-94A7-ADCC98785192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4A265-C029-EA3B-D5DC-420622CB1AD8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FA500-4161-75AC-136E-9483D875FDFD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E9678-09E0-2DD3-663E-26226FA149FD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95975-C899-73FE-CC4B-40E19BC1B9E7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C677E-E238-FBEF-54CE-FE0B121F7168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226C7-EDF5-7F0D-1AE7-E6530D84DE90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A5C02-6C18-1CBF-1DE4-6095F508D8FF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8DDF9-C308-B4E9-A009-1B5CB33D9D2F}"/>
              </a:ext>
            </a:extLst>
          </p:cNvPr>
          <p:cNvSpPr txBox="1"/>
          <p:nvPr/>
        </p:nvSpPr>
        <p:spPr>
          <a:xfrm>
            <a:off x="4231573" y="2194996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B2F04F-7356-26FB-8DD9-7D98573E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70" y="1958532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6F96E-6B4F-005E-4FBA-63A6139A4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66FA5-C6AB-F75A-5F1E-FDE31188E831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D4493E8-2C8A-A2FE-DB73-4D87F2BF8A3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DF7CD-2CFA-3A55-764E-232346019D3A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028682-03BB-ECF9-A6A7-185B58865B33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0B2D85-2606-0FED-8A0F-CDC0598E9A47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AA5CC-8002-03CA-FA31-667CC11995B7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B70716-0070-1B8C-9215-3D1C74E79C99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234861-679C-D1E7-C2E2-8C23EFE171ED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31954-8FB6-9FFB-31D7-FF31ECEF397A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6360F-7946-6D63-23B5-04201AC0EAB4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961E9-4487-1541-9F1C-758E72BAB608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A40AC-61BE-012F-BF23-963450E6A159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B41AE-F4EF-8612-5133-9B6695504CF5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05FC0-CB7C-1BAC-06FF-89C150F2DBFE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5BE64-87D9-312A-737A-9722C4724ED9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82C44-D903-836D-7275-E8A2EECC8469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EFDEF-5B0B-F98F-E2E1-93BC3E88A88C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50A2A-DB01-C21E-A305-484A273FBF43}"/>
              </a:ext>
            </a:extLst>
          </p:cNvPr>
          <p:cNvSpPr txBox="1"/>
          <p:nvPr/>
        </p:nvSpPr>
        <p:spPr>
          <a:xfrm>
            <a:off x="4267744" y="2903945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9AC615-71C0-126D-0B23-2DF3C9C7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2667481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5A73-021B-281F-D3A0-1142BF85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9087A0-A2A8-28D4-1E74-BAC9C0C6DAAC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E24448C-C4FF-368C-FC89-47D26D279620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FA32A-E696-2AD6-4751-A8BAB441E91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11509D-7F15-3F07-D039-DFFAAFC55CCE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5E880-B03A-D6F8-CA97-DAC5F5C8BF2B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186AC1-7BE4-243F-AE9E-F2A293A229FE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336A8B-D748-1D74-B3CB-D277185D9D02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1188CD-E53B-D8B0-4C58-F752833762FE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9F70C-1911-2C48-64F1-04DF3601C385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5BC85-3499-A2A7-EA6B-192FFB05D904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9E7F7-ECDA-5C70-5EF4-7D8F505B1956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89E79-6103-F792-2064-C85B9B56DF99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DBEE4-F2B3-7A51-03FE-695BA67EE791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1FCD9-85C3-917D-E9A2-36036CEBA27D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F9F54-FCE2-5AEB-C6C7-000BFA8C23E2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0E399-B077-A436-1138-1FAFF1D460CB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656D1-D987-6579-EAFF-493A7D8FA3A5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57720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B587E-00D9-613F-EBB7-5E7CA0F3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640B60-B9CB-235C-5907-E9CD60D8E55B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5446D76-34FF-4577-012F-96AC388E775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39305-077B-E0BC-CD2C-EBAFF867364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36F396-BE78-3C0A-DFD9-1017BB81CC90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40B65-BED9-DA8C-93B6-54924214C8FE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1B6615-711C-F33F-207A-39FC7F5A172D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F0EC9-6F5E-0978-8BEE-724B36E3879A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CBE6D1-60B4-8165-428A-3DBCE2113A79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C0A5D-C678-6CD9-F30E-5645A0490839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65D89-9323-5783-C87B-0871ACF8D95B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047C6-6A42-F6D8-4B7E-429A263427E3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E1606-215B-6971-34F2-1A66DD475919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0A062-15D2-431E-CD84-79E31BD33E09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DFF11-A98F-10A7-434A-C5BC311753E3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A726D-605D-5054-41F2-486CF5FB044C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BE013-B1A0-5D65-C669-7E2C3CFBF8EE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DB825-A41A-630A-1CC8-979A696AFB68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57998-6A50-1D88-6E09-51B908362EDD}"/>
              </a:ext>
            </a:extLst>
          </p:cNvPr>
          <p:cNvSpPr txBox="1"/>
          <p:nvPr/>
        </p:nvSpPr>
        <p:spPr>
          <a:xfrm>
            <a:off x="4267744" y="1616262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3103E9-6690-CCF1-3006-B7A31FAA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379798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6BF1A-D126-6B3A-F7BB-AD1AFA0A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7ADDE8-8BAB-50D8-F58D-5AA83FE26BF5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98D717C-E188-90EC-FC3E-F8E2AA4E3F4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C3571-2354-BBE8-D1A7-375E7DE5889B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79B848-5EEB-5664-AA0E-4BF83C2F4AEE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E452C-8AF0-2D8E-13F1-65B7D8570110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5E6BE1-F6F5-5A9B-83F0-3414968C1640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BA80B-8534-C1F0-42BE-3F9371D3DCDF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8F3955-70ED-C14F-BD1E-8C39136D84E2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5130B-AAA3-6625-5BF8-EA53F36422AB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1E1D5-C3C2-5F45-7A36-79804CA0BD47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87897-5230-5DDC-48B3-8AA9401A9CB4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471BF-88BB-9672-DE0F-BEA70F0FAEBB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CED57-1B4C-0333-80A7-460F0FABA764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4EF7E-C8F1-BDDF-E4B2-0BF863478A86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6B3B8-2C58-E6BF-5145-2749CBDF452B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BC3A9-D358-3D89-AA99-5CAF66BE66E9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23D18-8264-6F3B-BE30-45ABB8C9585D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A6839-B4E8-F831-ED56-AA7985419E61}"/>
              </a:ext>
            </a:extLst>
          </p:cNvPr>
          <p:cNvSpPr txBox="1"/>
          <p:nvPr/>
        </p:nvSpPr>
        <p:spPr>
          <a:xfrm>
            <a:off x="4267744" y="2194996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B6B5FB-CE40-E1A2-59D9-094F63B4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958532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5C513-DAC3-B26D-116D-49675440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E5FD-F025-78F3-62A9-1E58DC6AF11E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963D8FA-F9FC-69E5-54E7-57E3FB4D70A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EB6B5-305E-8AF0-E5DE-EB50C8D000B8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39BCAD-79AE-F50F-65C8-C6A3BD049B58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9EE386-7B14-7380-F55D-B7B65B12EC95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EFBA6-CD05-5673-4AFC-D6F8BCCC05EA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45AB43-8D50-B3C0-B742-BA29D41A73BC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37DAA2-7D12-3E15-6C4B-281B47BA6D4A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D86A2-C366-006D-36FA-611E9FA952F7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B484E-D6B8-F701-EB5C-970CF19ED358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FC651-0728-E535-560D-770C3A54B4C6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ACE1D-5EE4-AD45-AF9C-16F42BFADB72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6DC9F-8339-3ACE-3CE1-0A0DFC63DC13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40847-9743-7868-8783-EFEA66237BA3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868BE-CBB0-7948-1DC0-895B6CF3FA2A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BF1E5-DDAF-073A-507B-06776C221CA4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BCB06-2036-FDFE-F8CC-84874205806D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5793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BEA8F-5D65-2A6C-DA8D-FE1E01123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D74AF-1065-3840-5312-8C9A866B0E4A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6DA0A6F2-8226-6944-72AB-EBD945146BB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AFD0E-B050-3D56-9C6C-2110D70BBF0C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CF5C2-EE52-FFE9-A090-765EC4388206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902E96-BF3D-A826-07BF-A1F8FCDC3045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751AB-B732-F7AB-7DE7-8C0D5F4D637B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F8FDF4-398E-C0B2-B44E-FB109F484596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97C65A-B55D-6FC8-0CB4-DFC8F1CD06B9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0D072-F7CE-4B1C-3EEB-EE33721A5369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32A66-85AD-765C-0FFB-7D8121E9A839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EBD80-1AC2-476B-AF67-B08A1C8555FB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0ACBF-041B-9C95-F923-98919605EEE5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702D0-72B4-5704-812D-2641DBE6E18A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7AA684-94E7-D2C8-33C3-08C2CD4F7B71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F1B7F-1CBB-09A8-4226-6F1F26151A86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EC7BF-FDA6-2D18-6415-27D4768D6FC1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052F0-A22F-F815-6898-8866D905B00A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F73B-687F-09BD-F6C4-191F500262B1}"/>
              </a:ext>
            </a:extLst>
          </p:cNvPr>
          <p:cNvSpPr txBox="1"/>
          <p:nvPr/>
        </p:nvSpPr>
        <p:spPr>
          <a:xfrm>
            <a:off x="4267744" y="1616262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3436CF-009D-7822-1E16-99F105D5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379798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5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Last Class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7028B1F-4B72-3A11-7881-AD06EC4F3ADF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Templates</a:t>
            </a:r>
            <a:endParaRPr lang="en-US" sz="2800" b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Asymptotic Notations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Runtime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Coding Example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68996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F139E-AD3E-627D-8367-2F15DF57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4B90BE-4E5D-AF80-AAE3-31841631F4A8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C124F6E-4B06-AA99-40FC-1864C0345E4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F491BC-1681-7C07-4268-7B6329F63432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ABDA49-F3B5-2B47-B8F3-D4B62B96B025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343E-F919-C68A-B73E-48575410764B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262C4-49EC-CCD1-A60A-0C72D0E11358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14CB5-03EF-2964-614E-3D0753E0D01E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5F796-BB33-C09F-249B-3166131EE8B8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43013-E099-514B-B459-C8CBE5960E08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23E08-16C9-10AF-40AC-00A0788C79B9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37F11-98EA-2AD9-C909-812FEA90375C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158CF-8CA0-AFA0-44F6-38E6CD67F4FF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D4B4-7524-D6C1-FA05-07C98A188370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910F6-899A-87A4-214D-B2E4BBAD2BF3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3639D-875F-AA65-269A-7E7F2468EC5F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4B273-6659-BE8C-5A27-689CE1F5700B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CEE7B-C563-C753-283A-F5514FEF09E5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2264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541EB-03CF-0B1C-C319-EBBA16938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5FE451-AC69-92FD-0367-7162A50D34F3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C799B98-BC4F-CCE7-46EE-F7B8EAE21D9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19B9DE6-3FC5-AF0A-7C35-6CE89129AC9C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8031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void </a:t>
            </a:r>
            <a:r>
              <a:rPr lang="en-US" sz="24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bubbleSort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(int </a:t>
            </a:r>
            <a:r>
              <a:rPr lang="en-US" sz="24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[], int n) {</a:t>
            </a:r>
            <a:endParaRPr lang="en-US" sz="2400" b="0" dirty="0">
              <a:latin typeface="Consola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int 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, j;</a:t>
            </a:r>
            <a:endParaRPr lang="en-US" sz="2400" b="0">
              <a:latin typeface="Consola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for (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= 0; 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n-1; 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</a:t>
            </a:r>
            <a:endParaRPr lang="en-US" sz="2400" b="0">
              <a:latin typeface="Consola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 for (j = 0; j &lt; n-i-1; 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j++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)</a:t>
            </a:r>
            <a:endParaRPr lang="en-US" sz="2400" b="0">
              <a:latin typeface="Consola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if (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 &gt; 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[j+1])</a:t>
            </a:r>
            <a:endParaRPr lang="en-US" sz="2400" b="0">
              <a:latin typeface="Consola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 swap(&amp;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[j], &amp;</a:t>
            </a:r>
            <a:r>
              <a:rPr lang="en-US" sz="24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[j+1]);</a:t>
            </a:r>
            <a:endParaRPr lang="en-US" sz="2400" b="0">
              <a:latin typeface="Consola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 sz="2400" b="0">
              <a:latin typeface="Consolas"/>
            </a:endParaRPr>
          </a:p>
          <a:p>
            <a:endParaRPr lang="en-US" sz="2400" b="0" dirty="0">
              <a:solidFill>
                <a:srgbClr val="000000"/>
              </a:solidFill>
              <a:latin typeface="Consolas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79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B27C-E2E7-6B91-54FD-5158D88FA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52CF6-3B38-9E2A-8F37-1AAB4728440E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D893E11-1D8D-D780-9FA2-B2255A108D2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6EB8CC1F-8B51-5B65-FF7F-89E0654FF237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69989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void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bubbleSort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(int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[], int n) {</a:t>
            </a:r>
            <a:endParaRPr lang="en-US" sz="1700" b="0">
              <a:latin typeface="Consolas"/>
              <a:cs typeface="Courier New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int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, j;</a:t>
            </a:r>
            <a:endParaRPr lang="en-US" sz="1700" b="0">
              <a:latin typeface="Consolas"/>
              <a:cs typeface="Courier New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</a:t>
            </a:r>
            <a:r>
              <a:rPr lang="en-US" sz="1700" b="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bool swapped;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for (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= 0;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n-1;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 {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 </a:t>
            </a:r>
            <a:r>
              <a:rPr lang="en-US" sz="1700" b="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swapped = false;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 for (j = 0; j &lt; n-i-1;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j++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) {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if (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 &gt; 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[j+1]) {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  swap(&amp;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[j], &amp;</a:t>
            </a:r>
            <a:r>
              <a:rPr lang="en-US" sz="17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[j+1]);</a:t>
            </a:r>
            <a:endParaRPr lang="en-US" sz="1700" b="0">
              <a:latin typeface="Consolas"/>
              <a:cs typeface="Courier New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  </a:t>
            </a:r>
            <a:r>
              <a:rPr lang="en-US" sz="1700" b="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swapped = true;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}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 }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 </a:t>
            </a:r>
            <a:r>
              <a:rPr lang="en-US" sz="1700" b="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// IF no two elements were swapped by inner loop, then break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     if (swapped == false)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FF0000"/>
                </a:solidFill>
                <a:latin typeface="Consolas"/>
                <a:ea typeface="Tahoma"/>
                <a:cs typeface="Courier New"/>
              </a:rPr>
              <a:t>        break;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}</a:t>
            </a:r>
            <a:endParaRPr lang="en-US" sz="1700" b="0">
              <a:latin typeface="Consolas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 sz="1700" b="0">
              <a:latin typeface="Consolas"/>
              <a:cs typeface="Courier New"/>
            </a:endParaRPr>
          </a:p>
          <a:p>
            <a:endParaRPr lang="en-US" sz="1700" b="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300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F5915-9C37-8A72-C1A7-D1620BC8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F14C74-6A33-60CC-FA45-39F6FE6768F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AFF5332-B742-C757-F684-EB5C13D7A95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46046-86C7-BF07-890D-2162D18FCF64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A4F00-38C0-4F7F-C946-7425D7C91DBD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FFE821-512E-D24D-0339-DC25E4BC3422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16ACC-986F-E638-9D77-5557399583C3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BE99BC-1198-5CBB-E2F3-62E0CD39B71E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74B9A-754C-D15D-7BA1-4FE8924C08AD}"/>
              </a:ext>
            </a:extLst>
          </p:cNvPr>
          <p:cNvSpPr txBox="1"/>
          <p:nvPr/>
        </p:nvSpPr>
        <p:spPr>
          <a:xfrm>
            <a:off x="4355918" y="1306554"/>
            <a:ext cx="433473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Divides the array into two parts:  already sorted, and not yet sorted.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  </a:t>
            </a:r>
          </a:p>
          <a:p>
            <a:endParaRPr lang="en-US" sz="2400" dirty="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990033"/>
                </a:solidFill>
                <a:latin typeface="Calibri"/>
                <a:ea typeface="Calibri"/>
                <a:cs typeface="Arial"/>
              </a:rPr>
              <a:t>On each pass, finds the smallest of the unsorted elements, and swaps it into its correct place,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thereby increasing the number of sorted elements by one.</a:t>
            </a:r>
          </a:p>
          <a:p>
            <a:pPr algn="l"/>
            <a:endParaRPr lang="en-US" sz="2400" dirty="0">
              <a:solidFill>
                <a:srgbClr val="000000"/>
              </a:solidFill>
              <a:ea typeface="Calibri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25D49-3CA0-79AC-937B-5BA169B9AE84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A5E3A-9984-000F-14A4-BFA29D85E15D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D25BB-2903-FBA9-4CED-F6590A2A08F4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12683-7BD9-0B0C-10CF-779BBCE79EAC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3703A-A27B-6E5C-AA08-678AE10D11EB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9A35F-5D68-1533-5F54-F87D76857974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D89936-7D17-5CBD-2C1A-7FCC538F2987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B9A62-67EF-5770-8BBC-300BF86C5086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10AE7-E44C-C00C-04B7-9304C6A7EA7A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F7258-D3EC-67E9-C5EB-8D1038911724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8507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6A54F-9618-4ADD-AF7A-547F8F246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FE3BA6-7515-993D-C0E5-CEFDEF32EE2C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F4CC0EE-91D3-634A-E724-70A8CA96AF4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4E14E-9750-E8DE-7BB0-AB2E37193F15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A11D2F-4166-E3CC-E457-7D798283B260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A1CDCE-5A3C-E04F-1E6E-8425CC779C61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76F1F9-17E7-2B6E-179B-0BBB7E0B31FE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E7A17-9DF5-4BBB-A755-BADD0CF44520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D83029-A606-B29B-BA7D-6928051A0110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5344-2C5E-CDBF-BB76-C22115A64D19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5AA2C-84A5-4B0E-97B1-8594FB0A3D5F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2A1EB-F575-7F4B-348C-289723435C1C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49FCA-BBF8-5E5D-A276-0844BD772F78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188F-36FD-09A8-7C00-9F6AA5C069F7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D8ED0-1C25-5380-49C4-6787A19093B2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B29D1-65AF-A3BF-0218-012E33B17C06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40505-3436-0887-A106-06F11CCF2416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E2EB6-D9B6-CDFD-0376-C061B7A76435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24DEDFC-6C29-FDB4-2357-764DEB170FC6}"/>
              </a:ext>
            </a:extLst>
          </p:cNvPr>
          <p:cNvSpPr/>
          <p:nvPr/>
        </p:nvSpPr>
        <p:spPr>
          <a:xfrm>
            <a:off x="5540016" y="1310644"/>
            <a:ext cx="869673" cy="313910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DB310-5D74-7EAE-74E5-3CAF99DC2867}"/>
              </a:ext>
            </a:extLst>
          </p:cNvPr>
          <p:cNvSpPr txBox="1"/>
          <p:nvPr/>
        </p:nvSpPr>
        <p:spPr>
          <a:xfrm>
            <a:off x="4209871" y="2375851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747815-A7B2-02F7-DD0B-44CED576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379798"/>
            <a:ext cx="1126602" cy="2376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AA321C-9AD3-C54D-12BF-11FB10976558}"/>
              </a:ext>
            </a:extLst>
          </p:cNvPr>
          <p:cNvSpPr txBox="1"/>
          <p:nvPr/>
        </p:nvSpPr>
        <p:spPr>
          <a:xfrm>
            <a:off x="6626085" y="2563939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3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533EB-4FBB-8A52-235B-56A8385E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13A9A7-AED3-0EF2-DEE5-601DB6122BCE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D1245E2-3AE8-0AD7-E1F6-9D52C7E03B5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7727B-0486-ED78-8EE3-4D446892E19C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3543AE-410F-C034-BE03-5B6ED5D17F7E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5E5C26-C5ED-CFC2-E492-0E818ADE2AF5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E6A21D-3D5D-58B1-547A-DB951DE15B7A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768618-2FDD-8708-DA40-5FC3AEB1A688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D2704-B4C1-6C90-E3ED-C1951D2F2F12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E3D02-2E94-8B8D-E77E-6B3323825759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AA79B-454F-B189-1AB8-8209821ED1BD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8C57D-219F-1ADA-8A85-443A28D7C649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8BB1C-24D2-C203-B84D-496C476B9FA5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D932A-FA76-7798-44D3-506D66D131A9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3E317-935E-3DBF-8C14-00B89160B7C0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3253A-150F-9654-BB56-6A3EBA56C51E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436B5B-0379-D1F8-B365-2D661537C4A2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5AB02-ACCB-7C23-52B8-D365C2DE4E27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027F13-CFF4-F7D3-39C9-D55AB6B475C1}"/>
              </a:ext>
            </a:extLst>
          </p:cNvPr>
          <p:cNvSpPr/>
          <p:nvPr/>
        </p:nvSpPr>
        <p:spPr>
          <a:xfrm>
            <a:off x="5540016" y="1860441"/>
            <a:ext cx="869673" cy="2632716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BA5ED-54AC-A4A4-237F-0B077D0A685F}"/>
              </a:ext>
            </a:extLst>
          </p:cNvPr>
          <p:cNvSpPr txBox="1"/>
          <p:nvPr/>
        </p:nvSpPr>
        <p:spPr>
          <a:xfrm>
            <a:off x="6633319" y="290394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A38A504-349F-4B68-03EE-B3EEDF8BB845}"/>
              </a:ext>
            </a:extLst>
          </p:cNvPr>
          <p:cNvSpPr/>
          <p:nvPr/>
        </p:nvSpPr>
        <p:spPr>
          <a:xfrm>
            <a:off x="5540015" y="1310642"/>
            <a:ext cx="869673" cy="549274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162AB-1004-9D2E-3AAE-01953CCEEBC0}"/>
              </a:ext>
            </a:extLst>
          </p:cNvPr>
          <p:cNvSpPr txBox="1"/>
          <p:nvPr/>
        </p:nvSpPr>
        <p:spPr>
          <a:xfrm>
            <a:off x="6633318" y="1254552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9DD5A-B644-D10A-D34A-34D730203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9A412-163F-83C0-0040-7D855AA2A473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190E2F7-396A-2927-939C-ED02C4C2846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D1A50-1BA9-0784-5388-9D48E8058A87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546302-5169-D245-1587-998AC0A38EB2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C5AB4-360E-6DC5-3DE9-0B6297D14B13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F16E90-9D89-3903-A380-5F91C6B2639A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5D520-A3FD-4E5E-D603-A86963145ED5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894DB7-8FBA-0648-F7AC-0ECF857D940E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D7F87-2188-012A-29B6-80779B3926F1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D5CD-157E-A2A3-EC47-9C9AE8E51723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7DF41-9E2E-E23C-D191-4E3BCD0124F5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84D6C-D884-D09D-9666-5610EF5D0371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A6859-A88D-3006-8FCE-1B7118DBDC98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BD86E-5B1B-4794-B0F5-434D9249E528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C6189-196B-86AD-59F2-D2B6678F65D0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13FB45-9381-CE4D-8241-26CD626204C0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04E31-6D17-C670-1470-B6DD6B6DCFB7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40952BC-F243-5B2A-B1F7-6A008F9F280A}"/>
              </a:ext>
            </a:extLst>
          </p:cNvPr>
          <p:cNvSpPr/>
          <p:nvPr/>
        </p:nvSpPr>
        <p:spPr>
          <a:xfrm>
            <a:off x="5540016" y="1860441"/>
            <a:ext cx="869673" cy="2632716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869E-CE2D-8CD4-4DDA-786B6D7F3DA3}"/>
              </a:ext>
            </a:extLst>
          </p:cNvPr>
          <p:cNvSpPr txBox="1"/>
          <p:nvPr/>
        </p:nvSpPr>
        <p:spPr>
          <a:xfrm>
            <a:off x="4209871" y="2180528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60F85C-8C43-BA98-9DDC-9C823270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893424"/>
            <a:ext cx="1126602" cy="11034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667953-783B-965B-FC7A-D9A009AB6832}"/>
              </a:ext>
            </a:extLst>
          </p:cNvPr>
          <p:cNvSpPr txBox="1"/>
          <p:nvPr/>
        </p:nvSpPr>
        <p:spPr>
          <a:xfrm>
            <a:off x="6633319" y="290394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49AEAFE-3720-485D-F95F-17DD97354FD4}"/>
              </a:ext>
            </a:extLst>
          </p:cNvPr>
          <p:cNvSpPr/>
          <p:nvPr/>
        </p:nvSpPr>
        <p:spPr>
          <a:xfrm>
            <a:off x="5540015" y="1310642"/>
            <a:ext cx="869673" cy="549274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1E861-FC6B-DBDC-EFBF-2A18E30F0894}"/>
              </a:ext>
            </a:extLst>
          </p:cNvPr>
          <p:cNvSpPr txBox="1"/>
          <p:nvPr/>
        </p:nvSpPr>
        <p:spPr>
          <a:xfrm>
            <a:off x="6633318" y="1254552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5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6EEF-6473-4AEE-63E6-8661E03A2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5029E-F96C-5C73-87AF-9E3A63AF21EF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D2CCDD2-59EA-27DD-53EA-82340408493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78624-325A-771D-32B3-F2500C8773A2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E1C29C-81EF-2826-3239-91D82CCB332B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AFEAE3-5EF2-D7DC-5601-54AA200B0B0C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D7024-0229-2F5C-7239-B301C6C9A73E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649871-0244-5C07-D03C-6D062F477902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4B3AD-73B0-7B5C-98C2-D1AF7C1F8ABF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D8EA0-84F2-7E53-ABA0-E824B097B19C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A8C14-F848-064E-70A3-A31F9352DE73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7025B-6BD1-8995-A999-9F59AB4694C2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309B7-47B4-A7F3-A179-770BE61C90DB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BFCBA-C777-526F-EC22-3511280F82E7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FF42E-0E7C-40FA-1747-30C73EEC99EA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3EF4E-FB14-B047-2BEF-3530AAE7C17C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505EC-FA51-3331-661F-2D4A1AC11BCE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738A6-A870-1FDE-5F35-EFD661291E79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CD89311-134E-8256-052D-68A1998AE931}"/>
              </a:ext>
            </a:extLst>
          </p:cNvPr>
          <p:cNvSpPr/>
          <p:nvPr/>
        </p:nvSpPr>
        <p:spPr>
          <a:xfrm>
            <a:off x="5540016" y="2482580"/>
            <a:ext cx="869673" cy="2017811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C1C8-3B90-CD4E-8987-8216DB1DDAAD}"/>
              </a:ext>
            </a:extLst>
          </p:cNvPr>
          <p:cNvSpPr txBox="1"/>
          <p:nvPr/>
        </p:nvSpPr>
        <p:spPr>
          <a:xfrm>
            <a:off x="6633319" y="3229483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D8F0C90-F734-771E-3AE1-A907CB5E53BF}"/>
              </a:ext>
            </a:extLst>
          </p:cNvPr>
          <p:cNvSpPr/>
          <p:nvPr/>
        </p:nvSpPr>
        <p:spPr>
          <a:xfrm>
            <a:off x="5540015" y="1310642"/>
            <a:ext cx="869673" cy="1149710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26DC3-48CE-B627-C0FC-F45ACBEA65A9}"/>
              </a:ext>
            </a:extLst>
          </p:cNvPr>
          <p:cNvSpPr txBox="1"/>
          <p:nvPr/>
        </p:nvSpPr>
        <p:spPr>
          <a:xfrm>
            <a:off x="6633318" y="1594558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4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83AA5-9F03-EB05-2E59-44A42525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A4CEF8-7988-DBFE-199B-CE289C928AB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17644E3-349B-F5E5-441F-1413C93F73F0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8967D-4127-6130-30A3-625DF88A2125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BDD4F4-B652-5424-6C9B-AA8F3BA8614F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5CDAE-AD92-03FA-F050-3CA36B069690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7378B5-0543-6842-594F-9C5FD15F147F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A60949-2936-74A5-5C2F-E07861FFAFF0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2B3F1F-4924-4E40-19CC-524FC0BB37BF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19D47-B87C-4286-FE34-8C42E59ABDA8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75D2A-2DB4-3672-6766-3F615D6C04C0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DB109-58B8-64D4-A072-545F6726AE0E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2C6E0-73CB-AC43-BAB4-5D52C998287F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BFEBA-9CE3-E799-9CC7-45D332F6F531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046EE-21F7-CA55-3BC3-ED9D9A57B8A0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03F3F-F6D1-57D7-9DC9-1A12D949374B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33554-A326-DD10-A99C-94A80BF9DC91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7F166-425B-E8C9-3B1F-A3D0031A4F75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EBE4E83-B24B-1856-C810-79AC274FFB60}"/>
              </a:ext>
            </a:extLst>
          </p:cNvPr>
          <p:cNvSpPr/>
          <p:nvPr/>
        </p:nvSpPr>
        <p:spPr>
          <a:xfrm>
            <a:off x="5540016" y="2482580"/>
            <a:ext cx="869673" cy="2017811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6DA30C-6540-73C2-3888-F1D1DF9C4C52}"/>
              </a:ext>
            </a:extLst>
          </p:cNvPr>
          <p:cNvSpPr txBox="1"/>
          <p:nvPr/>
        </p:nvSpPr>
        <p:spPr>
          <a:xfrm>
            <a:off x="6633319" y="3229483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2824F4E-D6AC-4DCA-E659-7A80A18BB4AE}"/>
              </a:ext>
            </a:extLst>
          </p:cNvPr>
          <p:cNvSpPr/>
          <p:nvPr/>
        </p:nvSpPr>
        <p:spPr>
          <a:xfrm>
            <a:off x="5540015" y="1310642"/>
            <a:ext cx="869673" cy="1149710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B4980-210D-87DF-07D1-CDED74D19AE1}"/>
              </a:ext>
            </a:extLst>
          </p:cNvPr>
          <p:cNvSpPr txBox="1"/>
          <p:nvPr/>
        </p:nvSpPr>
        <p:spPr>
          <a:xfrm>
            <a:off x="6633318" y="1594558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279B0E-D950-76F1-D413-5862FBB8784D}"/>
              </a:ext>
            </a:extLst>
          </p:cNvPr>
          <p:cNvSpPr txBox="1"/>
          <p:nvPr/>
        </p:nvSpPr>
        <p:spPr>
          <a:xfrm>
            <a:off x="4246042" y="3251186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CF6F15-F4E2-2893-A39F-DDD85A29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12" y="2645778"/>
            <a:ext cx="1126602" cy="16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CF765-04A3-A8FC-C64B-1E3A8335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ACC982-567A-86B6-13B4-386EBFD48EAA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D173664-30E8-C501-1130-ABDBF781227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BE3A1-85CB-5F38-2710-9A945CF18903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F200E1-C83C-C9A4-1BD5-8E62B9DBEC81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6485C9-D743-6B32-7586-A3DEE1B3E1EA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E33A38-C513-3371-BC48-14B477369B04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DDE9E-0C03-483C-9A69-4F3544DF7E08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0C9241-350C-EBCD-3A94-3FFA08EA04D2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28650-6226-79F4-6B26-BFB2223DCD17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DC7F6-D9F4-ADA9-0252-171A2AC3E206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B3223-5F7F-F14B-13BF-A96EED49634C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F84B0-503F-6213-04CD-893AC175A0C5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6F6C4-C440-CB68-C67C-6D5C718EF59A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F2EB13-3206-547A-DAC5-10A6FDC14940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9FE2E-B837-0F82-5FBB-591C960550EA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DCA49-A070-A05C-1BDE-662CD540DA79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B2BE5-9BA1-86D4-179B-33AC2AA798D8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36D1E3-08F3-8C78-D272-AEAB2BA4277F}"/>
              </a:ext>
            </a:extLst>
          </p:cNvPr>
          <p:cNvSpPr/>
          <p:nvPr/>
        </p:nvSpPr>
        <p:spPr>
          <a:xfrm>
            <a:off x="5540016" y="3111953"/>
            <a:ext cx="869673" cy="138843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2583-E11F-F1FA-97CD-330E2FBF87AF}"/>
              </a:ext>
            </a:extLst>
          </p:cNvPr>
          <p:cNvSpPr txBox="1"/>
          <p:nvPr/>
        </p:nvSpPr>
        <p:spPr>
          <a:xfrm>
            <a:off x="6633319" y="3511616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EC61A6-D9BB-E486-5CB2-9B04CAC6C9A1}"/>
              </a:ext>
            </a:extLst>
          </p:cNvPr>
          <p:cNvSpPr/>
          <p:nvPr/>
        </p:nvSpPr>
        <p:spPr>
          <a:xfrm>
            <a:off x="5540015" y="1310642"/>
            <a:ext cx="869673" cy="1764615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B3D48-A32B-02A0-2AEF-2017B9B02ECB}"/>
              </a:ext>
            </a:extLst>
          </p:cNvPr>
          <p:cNvSpPr txBox="1"/>
          <p:nvPr/>
        </p:nvSpPr>
        <p:spPr>
          <a:xfrm>
            <a:off x="6633318" y="1891159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6AC6-751A-0319-8BF9-FD8D74146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A89A1-AC37-E9CD-8733-ED2CDEC7C28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C99886E-C127-89AC-5E80-BF65A93AE0E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Sorting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BC2DB6E-7E52-70AD-71E9-E3E9ADEE8E27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Sorting rearranges the elements into either ascending or descending order within the array</a:t>
            </a:r>
            <a:endParaRPr lang="en-US" sz="2800" dirty="0">
              <a:solidFill>
                <a:srgbClr val="501214"/>
              </a:solidFill>
              <a:latin typeface="Calibri"/>
              <a:ea typeface="Tahoma"/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we’ll use ascending order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85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62C10-36CA-D612-7366-EA0000EE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561857-340A-9B2D-1FEE-2C17C0DA2BDC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44C69D4-978F-37FD-FDF8-298B5ADC86D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3ACDC-BA67-AB8B-AB8D-FA124087EE5C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3BE67-14BD-181B-3B34-3CD027600E8E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F38F2-1756-1ACC-B2B7-BA8DD3BD7F2A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BA401-78F6-937E-A1DE-E7797DAEA08E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CBDF05-B759-7186-D17A-ECA6B042FBD9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049B7-4DA7-F701-FF68-8BE647D28116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560EB-8572-B2F3-781E-24234D2A7350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0388F-2230-129B-B2A7-CB47E9DC8728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8400E-5A2A-B0EC-B6E2-CFF20194F38E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C6538-109F-A40B-4077-F3F621131E3E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1A4B7-A89A-0B77-B969-7FCB94A55CBB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F15DE-FDCA-BFD9-A54F-4BF8DAA7154A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526DB-B8A1-6712-F67D-73942210912B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4D8BA-CFCF-95A3-E20A-9F00BE51E544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A9406-4412-0024-F746-9A7A04399439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2E5B17B-AE98-2B83-82D3-DC783DD312B5}"/>
              </a:ext>
            </a:extLst>
          </p:cNvPr>
          <p:cNvSpPr/>
          <p:nvPr/>
        </p:nvSpPr>
        <p:spPr>
          <a:xfrm>
            <a:off x="5540016" y="3111953"/>
            <a:ext cx="869673" cy="138843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9264F-09A1-9F54-1C9B-9353DB633B76}"/>
              </a:ext>
            </a:extLst>
          </p:cNvPr>
          <p:cNvSpPr txBox="1"/>
          <p:nvPr/>
        </p:nvSpPr>
        <p:spPr>
          <a:xfrm>
            <a:off x="6633319" y="3511616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156086B-9CB8-2C5D-DEB1-278558EFF2F1}"/>
              </a:ext>
            </a:extLst>
          </p:cNvPr>
          <p:cNvSpPr/>
          <p:nvPr/>
        </p:nvSpPr>
        <p:spPr>
          <a:xfrm>
            <a:off x="5540015" y="1310642"/>
            <a:ext cx="869673" cy="1764615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30F40-EBB5-B64F-5530-FC0CFA27E0FE}"/>
              </a:ext>
            </a:extLst>
          </p:cNvPr>
          <p:cNvSpPr txBox="1"/>
          <p:nvPr/>
        </p:nvSpPr>
        <p:spPr>
          <a:xfrm>
            <a:off x="6633318" y="1891159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99168-DC2F-D27C-18DC-92E397F9A874}"/>
              </a:ext>
            </a:extLst>
          </p:cNvPr>
          <p:cNvSpPr txBox="1"/>
          <p:nvPr/>
        </p:nvSpPr>
        <p:spPr>
          <a:xfrm>
            <a:off x="4282213" y="3511616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01CE56-8082-0635-0911-1276B010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83" y="3181107"/>
            <a:ext cx="1126602" cy="1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16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70F5-AA0E-34BF-2B0C-BB078B373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B13EEC-F573-EBA1-1A01-B1E389CAEA5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578F8C8-F11D-F489-AF48-2604A118C03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58A51-BC8D-561B-EA2D-8348CB09579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5E6FBD-4B37-9AA9-6E2C-F1812B07D2FF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24487B-E5A3-9003-5B5D-F47F64836A9C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BA89B-8926-EE12-45AA-08F8B8F4DBA6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C400A9-28B4-4D12-EA3B-627580921C14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242846-012B-BD9D-8AA4-50CEC285E989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03E41-80F7-863D-3C0C-BC99DD8946BD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1A33-8B90-544F-0451-C418B48F65C7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42C4D-7234-045B-E7AF-11B7A8DEBB1A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8523A-1E0F-3008-9857-BD746FC5CB8B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BAC7CF-DDB2-43A9-F0A8-1471E1E7D734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BE548-9B21-2710-A852-DF057BAC8A05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DBD5C-6611-CEAE-C62C-57275D8ABDB3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1B4C1-DBA2-E7BB-3E78-F12D704724DB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ACCD1-72D8-9578-B9E1-328957BCF083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46803AA-B94B-46E0-AEC9-24DD46A4EDC0}"/>
              </a:ext>
            </a:extLst>
          </p:cNvPr>
          <p:cNvSpPr/>
          <p:nvPr/>
        </p:nvSpPr>
        <p:spPr>
          <a:xfrm>
            <a:off x="5540015" y="1310642"/>
            <a:ext cx="869673" cy="3204216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4DA8-9EC3-C534-146A-955A947BE613}"/>
              </a:ext>
            </a:extLst>
          </p:cNvPr>
          <p:cNvSpPr txBox="1"/>
          <p:nvPr/>
        </p:nvSpPr>
        <p:spPr>
          <a:xfrm>
            <a:off x="6683957" y="2614577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9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7001-E2A0-DBE2-638F-8009705BB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F77EFD-3792-7C36-73F0-85C6D4ACADF1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C5A34E8-0B04-6CBA-0008-A259E8F0E44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AB053-9EAC-ABD7-F653-E70C5FE94428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8E2679-979C-AC04-ED43-D99A39ECBAEB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98898A-5FAC-A6D1-4789-349238414C12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DB6619-7A18-71D6-AD70-122D44579150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E8E32-4432-0AFA-91AF-7958C874D1F2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15893C-F9B4-1579-B00A-233AA52E6218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39444-9B8C-FB08-AC01-0E6A6AF5BF68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8CCC2-D358-0152-CFB3-FE1BB7883828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4CCE8-8F61-67FA-AF85-FA77DC526B4A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7960C-9B9D-70B3-E17C-84069C1C84BC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45701-AB41-509E-9067-733557AE5928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6C789-2F60-D4CB-76C8-5D881A2CD52D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E977E-4784-6D78-97DA-25A291984EF6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6C98F-44A4-5069-BC62-284E66CD594F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4CB81-5208-C17A-8793-8E4BE7AFF293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a typeface="Calibri"/>
                <a:cs typeface="Calibri"/>
              </a:rPr>
              <a:t>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947B-2F4B-7E1F-5D57-09D24A25196F}"/>
              </a:ext>
            </a:extLst>
          </p:cNvPr>
          <p:cNvSpPr txBox="1"/>
          <p:nvPr/>
        </p:nvSpPr>
        <p:spPr>
          <a:xfrm>
            <a:off x="4405192" y="1182210"/>
            <a:ext cx="4399636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4 compares for values[0]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3 compares for values[1]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2 compares for values[2]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1 compare for values[3]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-----------------------------------------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=  4  +  3  +  2  +  1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algn="l"/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22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17541-9899-B219-F9D2-6353883A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CF3AF8-6115-206A-E411-72BF6019B2DE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D9A0235E-90AE-E9D1-EDF2-4D2E470C892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73D9A0-CE32-9C7C-17CC-0B58AD203AD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184071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The number of comparisons when the array contains N elements is </a:t>
            </a:r>
            <a:endParaRPr lang="en-US" sz="2800" b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   Sum = (N-1)  +   (N-2)  + .  .  .  +  2  +  1</a:t>
            </a:r>
            <a:endParaRPr lang="en-US" sz="28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Courier New"/>
            </a:endParaRPr>
          </a:p>
        </p:txBody>
      </p:sp>
      <p:pic>
        <p:nvPicPr>
          <p:cNvPr id="3" name="Picture 2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174AD286-68C9-FD78-21B7-F7E7F237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932977"/>
            <a:ext cx="4248150" cy="1447800"/>
          </a:xfrm>
          <a:prstGeom prst="rect">
            <a:avLst/>
          </a:prstGeom>
        </p:spPr>
      </p:pic>
      <p:pic>
        <p:nvPicPr>
          <p:cNvPr id="4" name="Picture 3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37DF2F57-C35B-104D-FD15-6CB423AA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37" y="3295347"/>
            <a:ext cx="1380162" cy="7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1249-1453-9223-1E73-FF36B1A1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C978C4-8064-5831-57BC-BC11D68AE7CF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75AE3F6-CEDC-CBEF-7447-1C570FDB6D3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Selection Sort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7CFBE96-566A-1BFC-3DC2-922A0BA66438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8031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void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selectionSort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(int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[], int n) {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int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, j,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min_idx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;</a:t>
            </a:r>
            <a:endParaRPr lang="en-US" sz="1600" b="0" dirty="0">
              <a:latin typeface="Consolas"/>
            </a:endParaRPr>
          </a:p>
          <a:p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// One by one move boundary of unsorted subarray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for (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= 0;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n-1;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++){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// Find the minimum element in unsorted array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min_idx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=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;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for (j = i+1; j &lt; n;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j++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)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 if (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 &lt;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min_idx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])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   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min_idx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= j;</a:t>
            </a:r>
            <a:endParaRPr lang="en-US" sz="1600" b="0" dirty="0">
              <a:latin typeface="Consolas"/>
            </a:endParaRPr>
          </a:p>
          <a:p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// Swap the found minimum element with the first element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 swap(&amp;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min_idx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], &amp;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</a:t>
            </a:r>
            <a:r>
              <a:rPr lang="en-US" sz="16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]);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 }</a:t>
            </a:r>
            <a:endParaRPr lang="en-US" sz="1600" b="0" dirty="0">
              <a:latin typeface="Consolas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 sz="1600" b="0" dirty="0">
              <a:latin typeface="Consolas"/>
            </a:endParaRPr>
          </a:p>
          <a:p>
            <a:endParaRPr lang="en-US" sz="1600" b="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495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CDD9-5F5F-1D40-9390-384D8CBE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0DFDC-BE2F-4885-DC14-FC7BD98D2B1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DBE9554F-EA79-FCC4-275B-3C8C09D05AA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DBF26-3911-A964-B841-21B2B1A27344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D81A54-0513-A236-6FEC-E1BF3520E950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B7B94-7DD9-DB73-249D-4D981F475A11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D74E0-A1A0-2204-9D67-F3DE6F875935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B3975-3D03-0627-163D-1D9C89C5FE61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FAE5B6-D376-0AE8-A520-A74EFC47AA9F}"/>
              </a:ext>
            </a:extLst>
          </p:cNvPr>
          <p:cNvSpPr txBox="1"/>
          <p:nvPr/>
        </p:nvSpPr>
        <p:spPr>
          <a:xfrm>
            <a:off x="4572943" y="1306554"/>
            <a:ext cx="393685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One by one, each as yet unsorted array element is inserted into its proper place with respect to the already sorted elements.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 </a:t>
            </a:r>
          </a:p>
          <a:p>
            <a:endParaRPr lang="en-US" sz="2400" dirty="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990033"/>
                </a:solidFill>
                <a:latin typeface="Calibri"/>
                <a:ea typeface="Calibri"/>
                <a:cs typeface="Arial"/>
              </a:rPr>
              <a:t>On each pass, this causes the number of already sorted elements to increase by one.</a:t>
            </a:r>
            <a:endParaRPr lang="en-US" sz="2400">
              <a:solidFill>
                <a:srgbClr val="990033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US" sz="2400" dirty="0">
              <a:solidFill>
                <a:srgbClr val="990000"/>
              </a:solidFill>
              <a:ea typeface="Calibri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C2BB6-BA98-8074-D743-CD70C355D51A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30979-334C-9F0C-A014-D4DC6BAF6DAE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F4A72-6BBB-E1B2-D28C-91CEF07C3A6F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D129A-12E4-5962-ECB3-522841547FBD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3C8E8-9507-8C21-5F26-24C3B34D7657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88063-92E5-2028-6651-E0458C076F8B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D7F99-DC1F-B41E-8EF2-36AC6A73F9C2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01E69-3004-2050-4DF8-A28EFB6088CE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688DA-3373-B521-115E-06CF445086F7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C7885-AD75-C0DE-104A-45D72BDC08BC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6763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2B588-9ACF-6EA4-6A00-69A755BA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5C8655-CA84-83D7-9D1B-9A2A5AB278A6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68863E2C-F69E-9764-E467-BD7FD74EF48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pic>
        <p:nvPicPr>
          <p:cNvPr id="4" name="Picture 3" descr="A group of cards with numbers&#10;&#10;AI-generated content may be incorrect.">
            <a:extLst>
              <a:ext uri="{FF2B5EF4-FFF2-40B4-BE49-F238E27FC236}">
                <a16:creationId xmlns:a16="http://schemas.microsoft.com/office/drawing/2014/main" id="{54A05390-616F-222B-44C6-91DB809A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4" y="1169043"/>
            <a:ext cx="3442022" cy="3073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F7D22-15EF-9230-3665-147048CAD8BB}"/>
              </a:ext>
            </a:extLst>
          </p:cNvPr>
          <p:cNvSpPr txBox="1"/>
          <p:nvPr/>
        </p:nvSpPr>
        <p:spPr>
          <a:xfrm>
            <a:off x="4572943" y="1082294"/>
            <a:ext cx="39368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Works like someone who “inserts” one more card at a time into a hand of cards that are already sorted.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 </a:t>
            </a:r>
            <a:endParaRPr lang="en-US" sz="240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endParaRPr lang="en-US" sz="2400" dirty="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990033"/>
                </a:solidFill>
                <a:latin typeface="Calibri"/>
                <a:ea typeface="Calibri"/>
                <a:cs typeface="Arial"/>
              </a:rPr>
              <a:t>To insert 12, we need to make room for it by moving first 36 and then 24.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algn="l"/>
            <a:endParaRPr lang="en-US" sz="2400" dirty="0">
              <a:solidFill>
                <a:srgbClr val="990000"/>
              </a:solidFill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459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1AB25-42D9-210E-9D38-254729F2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81A1F-B588-32C5-FBE2-8727307ABF35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E48C91-C7D3-D290-2421-2A96B4AD914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40477-67C8-1BA4-2251-4B44B754D5E2}"/>
              </a:ext>
            </a:extLst>
          </p:cNvPr>
          <p:cNvSpPr txBox="1"/>
          <p:nvPr/>
        </p:nvSpPr>
        <p:spPr>
          <a:xfrm>
            <a:off x="4572943" y="1082294"/>
            <a:ext cx="39368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Works like someone who “inserts” one more card at a time into a hand of cards that are already sorted.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 </a:t>
            </a:r>
            <a:endParaRPr lang="en-US" sz="240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endParaRPr lang="en-US" sz="2400" dirty="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990033"/>
                </a:solidFill>
                <a:latin typeface="Calibri"/>
                <a:ea typeface="Calibri"/>
                <a:cs typeface="Arial"/>
              </a:rPr>
              <a:t>To insert 12, we need to make room for it by moving first 36 and then 24.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algn="l"/>
            <a:endParaRPr lang="en-US" sz="2400" dirty="0">
              <a:solidFill>
                <a:srgbClr val="990000"/>
              </a:solidFill>
              <a:ea typeface="Calibri"/>
              <a:cs typeface="Arial"/>
            </a:endParaRPr>
          </a:p>
        </p:txBody>
      </p:sp>
      <p:pic>
        <p:nvPicPr>
          <p:cNvPr id="3" name="Picture 2" descr="A group of cards with numbers on them&#10;&#10;AI-generated content may be incorrect.">
            <a:extLst>
              <a:ext uri="{FF2B5EF4-FFF2-40B4-BE49-F238E27FC236}">
                <a16:creationId xmlns:a16="http://schemas.microsoft.com/office/drawing/2014/main" id="{E894F55C-4C0D-96F7-AEDC-46E2735F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7" y="1118404"/>
            <a:ext cx="3783354" cy="29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2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7E2E-96F0-A3FF-4AD9-13F842601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DF8731-29B0-6B19-CEC1-8D07EEA28745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EFA3C4F-5152-53CE-7CE5-B39A7658150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3F5A9-270A-97BB-FA82-18E119DAA377}"/>
              </a:ext>
            </a:extLst>
          </p:cNvPr>
          <p:cNvSpPr txBox="1"/>
          <p:nvPr/>
        </p:nvSpPr>
        <p:spPr>
          <a:xfrm>
            <a:off x="4572943" y="1082294"/>
            <a:ext cx="39368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Works like someone who “inserts” one more card at a time into a hand of cards that are already sorted.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 </a:t>
            </a:r>
            <a:endParaRPr lang="en-US" sz="240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endParaRPr lang="en-US" sz="2400" dirty="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990033"/>
                </a:solidFill>
                <a:latin typeface="Calibri"/>
                <a:ea typeface="Calibri"/>
                <a:cs typeface="Arial"/>
              </a:rPr>
              <a:t>To insert 12, we need to make room for it by moving first 36 and then 24.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algn="l"/>
            <a:endParaRPr lang="en-US" sz="2400" dirty="0">
              <a:solidFill>
                <a:srgbClr val="990000"/>
              </a:solidFill>
              <a:ea typeface="Calibri"/>
              <a:cs typeface="Arial"/>
            </a:endParaRPr>
          </a:p>
        </p:txBody>
      </p:sp>
      <p:pic>
        <p:nvPicPr>
          <p:cNvPr id="4" name="Picture 3" descr="A close-up of cards&#10;&#10;AI-generated content may be incorrect.">
            <a:extLst>
              <a:ext uri="{FF2B5EF4-FFF2-40B4-BE49-F238E27FC236}">
                <a16:creationId xmlns:a16="http://schemas.microsoft.com/office/drawing/2014/main" id="{5F460607-FE3C-348D-854F-2820A97E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0" y="1082233"/>
            <a:ext cx="3819525" cy="29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67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CBFB-67AD-58B5-3A31-6F8EE0AC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1379BC-C4BA-F357-99D3-AE60B20EB633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CB6E353-53CC-8341-8967-7B10F5D1D23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6B1AB-202D-F637-F88C-77D55EDC73B0}"/>
              </a:ext>
            </a:extLst>
          </p:cNvPr>
          <p:cNvSpPr txBox="1"/>
          <p:nvPr/>
        </p:nvSpPr>
        <p:spPr>
          <a:xfrm>
            <a:off x="4572943" y="1082294"/>
            <a:ext cx="39368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Works like someone who “inserts” one more card at a time into a hand of cards that are already sorted.</a:t>
            </a:r>
            <a:r>
              <a:rPr lang="en-US" sz="2400" dirty="0">
                <a:solidFill>
                  <a:srgbClr val="990000"/>
                </a:solidFill>
                <a:latin typeface="Calibri"/>
                <a:ea typeface="Calibri"/>
                <a:cs typeface="Arial"/>
              </a:rPr>
              <a:t> </a:t>
            </a:r>
            <a:endParaRPr lang="en-US" sz="240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endParaRPr lang="en-US" sz="2400" dirty="0">
              <a:solidFill>
                <a:srgbClr val="99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990033"/>
                </a:solidFill>
                <a:latin typeface="Calibri"/>
                <a:ea typeface="Calibri"/>
                <a:cs typeface="Arial"/>
              </a:rPr>
              <a:t>To insert 12, we need to make room for it by moving first 36 and then 24.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algn="l"/>
            <a:endParaRPr lang="en-US" sz="2400" dirty="0">
              <a:solidFill>
                <a:srgbClr val="990000"/>
              </a:solidFill>
              <a:ea typeface="Calibri"/>
              <a:cs typeface="Arial"/>
            </a:endParaRPr>
          </a:p>
        </p:txBody>
      </p:sp>
      <p:pic>
        <p:nvPicPr>
          <p:cNvPr id="3" name="Picture 2" descr="A close-up of a card game&#10;&#10;AI-generated content may be incorrect.">
            <a:extLst>
              <a:ext uri="{FF2B5EF4-FFF2-40B4-BE49-F238E27FC236}">
                <a16:creationId xmlns:a16="http://schemas.microsoft.com/office/drawing/2014/main" id="{C4124438-183C-33C9-6D62-4F30C9D1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4" y="1079399"/>
            <a:ext cx="3985911" cy="14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5A428-7DC3-C7ED-D1B8-B6053F425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36904-0BF6-39FC-9473-290568621A55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49ED948-2B05-C9DF-FA13-FE344A7726E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Sorting Algorithms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0D3D4AD-7307-8871-EEAE-2B19DCE619E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4229100" cy="37650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Simple Sorts</a:t>
            </a:r>
            <a:endParaRPr lang="en-US" sz="2800" b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Bubble Sort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Selection Sort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Insertion Sort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More Complex Sorts</a:t>
            </a:r>
            <a:endParaRPr lang="en-US" sz="2800" b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Merge Sort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Quick Sort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Heap Sort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green arrows on a black background&#10;&#10;AI-generated content may be incorrect.">
            <a:extLst>
              <a:ext uri="{FF2B5EF4-FFF2-40B4-BE49-F238E27FC236}">
                <a16:creationId xmlns:a16="http://schemas.microsoft.com/office/drawing/2014/main" id="{7A0C0D9C-1D47-D3CA-9A6C-5483C058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79" y="795758"/>
            <a:ext cx="2839793" cy="3551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9108B-B32A-5D16-DC11-54B5DC2A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57" y="1179170"/>
            <a:ext cx="2157678" cy="36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0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84FE4-9C80-0BFE-FDD1-C097EFCF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B77E4F-724F-9610-98CA-B178F7AAAE3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B8B4E48-90D7-B766-FA10-7141B542EC7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25393-B2D0-86A4-2DDC-783C3B7FA6DA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C4FBC8-EDD7-0C1E-984B-2052AD7FC4FA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523AF-AAE5-15C7-A739-07C009912E56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76E88F-26A7-08B8-3E9C-0B3D53994BF0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66923-948F-31D0-1DFB-A62488479AA5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E0E6C0-6F0E-4817-C3FB-258BF7D70F4F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A2112-3EDA-C407-87C0-5DCEA0C2141F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6EDB0-1761-EFF1-BE66-80CD84FA80D7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C1D12-26A3-5CEF-14A4-2096BCC2715F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BABF5-10FF-8EF1-21C5-E404C7D4FE3E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B0D74-F8FB-3CE7-2A98-247AAE988705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EB350-6DB1-0775-C575-8A2FFB98B0BF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BFE86-9EA6-436E-006B-46283638462E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A9148-D791-E31A-C00C-0AA5F7637AF0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52A27-A7F5-9343-7DBE-DD6A9EB95FAE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3A327D6-50A4-098B-FA5B-72B4D76E4E61}"/>
              </a:ext>
            </a:extLst>
          </p:cNvPr>
          <p:cNvSpPr/>
          <p:nvPr/>
        </p:nvSpPr>
        <p:spPr>
          <a:xfrm>
            <a:off x="5540016" y="1896612"/>
            <a:ext cx="869673" cy="2596545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D55BC7-6303-6071-9C3F-D3A119FA9C2F}"/>
              </a:ext>
            </a:extLst>
          </p:cNvPr>
          <p:cNvSpPr txBox="1"/>
          <p:nvPr/>
        </p:nvSpPr>
        <p:spPr>
          <a:xfrm>
            <a:off x="6633319" y="290394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778036C-7B3F-8918-243C-9AF58ACEB9A8}"/>
              </a:ext>
            </a:extLst>
          </p:cNvPr>
          <p:cNvSpPr/>
          <p:nvPr/>
        </p:nvSpPr>
        <p:spPr>
          <a:xfrm>
            <a:off x="5540015" y="1310642"/>
            <a:ext cx="869673" cy="549274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AC900-E84B-D2AE-9A3E-D4B356E34F73}"/>
              </a:ext>
            </a:extLst>
          </p:cNvPr>
          <p:cNvSpPr txBox="1"/>
          <p:nvPr/>
        </p:nvSpPr>
        <p:spPr>
          <a:xfrm>
            <a:off x="6633318" y="1254552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0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1770-9C53-C521-5290-508AB693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FD134-8140-91A2-ABAA-F673CBB43A51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BF55061-2659-1E31-1675-58688CBD55C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0AAE9-1640-C7F5-E197-07DADE646DD8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E57D5C-A1C1-0AAF-A41F-607018B4CF04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800B9D-6A31-65CB-62C6-552BE1632819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8DEA2-6F78-F8C6-0464-D4A9541764DB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D2DB4-CAAF-999A-E82E-5800B62DE725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626DD5-3BCD-0FD0-CD3D-8B49F70B542F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F96E1-8DDA-2374-D669-2C56F8B08671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D721-8635-91FB-E8E9-53D6883CBD83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3902B-F40D-6F8A-6D84-DF9EB00271EC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80C95-5C57-F584-E3BB-F1EEC2194E2D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3B63C-98E4-0D5E-DF0B-619D9D262041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CBBC2-5D6A-5D49-5423-8184C111EB1F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61AE7-4391-FA16-0576-35CED1BCDF41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EF981-BA2A-2962-DE4D-AB91511A49E4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8B388-7DCA-60F1-D4D0-2923D72ABB59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76429A4-0A94-A014-5A8C-AB4EFDB45422}"/>
              </a:ext>
            </a:extLst>
          </p:cNvPr>
          <p:cNvSpPr/>
          <p:nvPr/>
        </p:nvSpPr>
        <p:spPr>
          <a:xfrm>
            <a:off x="5540016" y="1896612"/>
            <a:ext cx="869673" cy="2596545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36CAE-F93C-05C3-FF68-A7CB6E1D3A24}"/>
              </a:ext>
            </a:extLst>
          </p:cNvPr>
          <p:cNvSpPr txBox="1"/>
          <p:nvPr/>
        </p:nvSpPr>
        <p:spPr>
          <a:xfrm>
            <a:off x="6633319" y="290394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305704-255E-D2E2-0070-36EF957D445B}"/>
              </a:ext>
            </a:extLst>
          </p:cNvPr>
          <p:cNvSpPr/>
          <p:nvPr/>
        </p:nvSpPr>
        <p:spPr>
          <a:xfrm>
            <a:off x="5540015" y="1310642"/>
            <a:ext cx="869673" cy="549274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5A3FCF-0841-C69F-A82F-ADDB57BC516D}"/>
              </a:ext>
            </a:extLst>
          </p:cNvPr>
          <p:cNvSpPr txBox="1"/>
          <p:nvPr/>
        </p:nvSpPr>
        <p:spPr>
          <a:xfrm>
            <a:off x="6633318" y="1254552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BECE68-1688-B7C2-E6A1-4222108F2C6D}"/>
              </a:ext>
            </a:extLst>
          </p:cNvPr>
          <p:cNvCxnSpPr/>
          <p:nvPr/>
        </p:nvCxnSpPr>
        <p:spPr>
          <a:xfrm flipH="1">
            <a:off x="3475969" y="2160711"/>
            <a:ext cx="481126" cy="2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3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1F3D6-534A-6577-DC1F-F9BA1A5E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A52D8F-2893-6453-74B7-2C1E4F2B78E7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26DE1D3-3EAF-CF4B-BD86-D0A2E9FC653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AD153-A331-0F44-E94D-C71E81D47CCD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80F986-15B1-1E22-9EE9-16BAD37FD861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C2C7D-9B52-8E79-8E22-F9F8BDAE482C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B9D7C8-1253-6124-E46A-6A30437DD2AC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AB5F9-859F-7DB3-B7E3-E2B757431214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8340BD-7663-2CAA-4D26-D2EA37A0C5E7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3FFD0-CA82-816A-4E3B-D05C7BDAB2DD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F4B68-44E3-1518-10D3-93001CF74D08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ABC1E-8FCD-D2DC-085F-AB08A7BCB116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E35F6-E0A3-6243-67E3-1F78271B7635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92838-F02A-650D-8979-05F9DCC87ED2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1FA5C-0DED-89AC-4583-6B74E4A33FB9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0C8E5E-C853-DF8E-0715-7A52F8A9AED6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EE39F-8F34-1EEA-6A9A-5E7A53D33AEF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AAC25-5D4B-E9E2-B194-C5CFA8893094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FA8B7F1-1ACF-9020-B987-0F2868A30D05}"/>
              </a:ext>
            </a:extLst>
          </p:cNvPr>
          <p:cNvSpPr/>
          <p:nvPr/>
        </p:nvSpPr>
        <p:spPr>
          <a:xfrm>
            <a:off x="5540016" y="2460877"/>
            <a:ext cx="869673" cy="2039514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BC39A-AECB-A254-CF18-34624687A0CB}"/>
              </a:ext>
            </a:extLst>
          </p:cNvPr>
          <p:cNvSpPr txBox="1"/>
          <p:nvPr/>
        </p:nvSpPr>
        <p:spPr>
          <a:xfrm>
            <a:off x="6633319" y="321501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F6D2734-C222-BC0A-07BD-7E7391DE5110}"/>
              </a:ext>
            </a:extLst>
          </p:cNvPr>
          <p:cNvSpPr/>
          <p:nvPr/>
        </p:nvSpPr>
        <p:spPr>
          <a:xfrm>
            <a:off x="5540015" y="1310642"/>
            <a:ext cx="869673" cy="112800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5FC074-8B68-23C0-0C56-5AD575CBE315}"/>
              </a:ext>
            </a:extLst>
          </p:cNvPr>
          <p:cNvSpPr txBox="1"/>
          <p:nvPr/>
        </p:nvSpPr>
        <p:spPr>
          <a:xfrm>
            <a:off x="6633318" y="1609027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4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2F2E4-F9E5-43E2-2C50-0028CA7C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C4A3A0-B349-A702-01EF-294C670C53F0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BB48B3-A06F-4B0C-E3DE-5D57B7B4638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229B8-9AA6-3C79-3C19-C6C0FDFC20B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D1BAF8-6841-6D6C-D926-E883AD279DDB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D031DF-FB68-B2B2-3257-ACA9200BFB28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C18532-075D-2C53-8F7F-0CD9EFD51849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794DA-9E0D-488E-D0D1-86C6BA9FB934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AE1E78-076B-1435-DF92-D0E271C9F1BE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6B1BE-60F8-83D2-9592-354630DDE46E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7DCCE-795A-EDFA-B6A2-199CD205FE69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4A9E1-5F86-7A4D-6451-C7F274806367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26AAA-F854-AFE4-404E-566AB1C8280B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2FEDA-4709-29AE-DB6A-C4BC5209FC43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9AFEC-6F8F-B612-C778-BD4BA248934D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B67D4-9256-EE6E-58E2-EA8D28B429BB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330F1-4BB4-5A1D-43C7-C93E6F2DC065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9A446-C6BA-28D9-DCBE-D3610DCFA9A8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3E80535-F376-B753-EAA8-EBF5A2C6FF23}"/>
              </a:ext>
            </a:extLst>
          </p:cNvPr>
          <p:cNvSpPr/>
          <p:nvPr/>
        </p:nvSpPr>
        <p:spPr>
          <a:xfrm>
            <a:off x="5540016" y="2460877"/>
            <a:ext cx="869673" cy="2039514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12551-BF5D-C669-AEAE-81A0DF4DEBF5}"/>
              </a:ext>
            </a:extLst>
          </p:cNvPr>
          <p:cNvSpPr txBox="1"/>
          <p:nvPr/>
        </p:nvSpPr>
        <p:spPr>
          <a:xfrm>
            <a:off x="6633319" y="321501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94681ED-AF8D-1883-5383-D0784C9D8266}"/>
              </a:ext>
            </a:extLst>
          </p:cNvPr>
          <p:cNvSpPr/>
          <p:nvPr/>
        </p:nvSpPr>
        <p:spPr>
          <a:xfrm>
            <a:off x="5540015" y="1310642"/>
            <a:ext cx="869673" cy="112800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6627D-0B85-D463-0B0E-AE2F694DFB46}"/>
              </a:ext>
            </a:extLst>
          </p:cNvPr>
          <p:cNvSpPr txBox="1"/>
          <p:nvPr/>
        </p:nvSpPr>
        <p:spPr>
          <a:xfrm>
            <a:off x="6633318" y="1609027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257421-3F30-F00D-29B0-7C2118AE89AE}"/>
              </a:ext>
            </a:extLst>
          </p:cNvPr>
          <p:cNvCxnSpPr/>
          <p:nvPr/>
        </p:nvCxnSpPr>
        <p:spPr>
          <a:xfrm flipH="1">
            <a:off x="3475969" y="2782850"/>
            <a:ext cx="481126" cy="2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49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81392-9AB0-21F3-6770-A6F178E2D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91E025-D9E7-3ACD-3591-5AD572D3FB3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B337019-2ADF-8CC9-D919-AA51319BFB0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EB1CF-A09F-3591-3F17-CD26B2E4D67A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12D32B-83D4-1921-CE8E-33FD9C2C81BA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071097-1E50-DC98-3FB6-F4BDAA6B99BF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B2A7E7-D182-3DDC-6C82-C09862A21002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9BB01-5374-EE0C-6C96-4B5A63668340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3C406-A601-F9BB-1855-683D02E8F637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50C31-E657-4660-29C3-F8A1D4A33978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233DA-8203-1A8F-4E0D-77FFE41E0936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32529-126D-964F-0AF2-70D3EB9EB53F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58A13-F6D8-6B03-8626-33450B781D8E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EB213-9934-8F69-9259-B40DCD56873F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15D4D-3E81-3E38-B173-1F31DAA052EF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C8B324-CBB1-F655-B03F-5CE1C605E9E8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89DC1-D233-ED7C-08E3-6293B338B9BE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FF484-A372-2CD1-F76D-42240F1AF029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C943217-7D76-F25A-6D5E-256CCFE91B96}"/>
              </a:ext>
            </a:extLst>
          </p:cNvPr>
          <p:cNvSpPr/>
          <p:nvPr/>
        </p:nvSpPr>
        <p:spPr>
          <a:xfrm>
            <a:off x="5540016" y="3075782"/>
            <a:ext cx="869673" cy="1424609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523D69-9548-A67A-7CB6-974F9E188AA0}"/>
              </a:ext>
            </a:extLst>
          </p:cNvPr>
          <p:cNvSpPr txBox="1"/>
          <p:nvPr/>
        </p:nvSpPr>
        <p:spPr>
          <a:xfrm>
            <a:off x="6633319" y="352608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D61F5D-B6D5-BB57-8F65-069342EAF148}"/>
              </a:ext>
            </a:extLst>
          </p:cNvPr>
          <p:cNvSpPr/>
          <p:nvPr/>
        </p:nvSpPr>
        <p:spPr>
          <a:xfrm>
            <a:off x="5540015" y="1310642"/>
            <a:ext cx="869673" cy="173567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514E5-793D-779A-A60D-6EDE0BC7934E}"/>
              </a:ext>
            </a:extLst>
          </p:cNvPr>
          <p:cNvSpPr txBox="1"/>
          <p:nvPr/>
        </p:nvSpPr>
        <p:spPr>
          <a:xfrm>
            <a:off x="6633318" y="1912862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4D06-7C91-976C-5D38-7E4EE9A0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200DC7-4F46-0B3E-B4D1-1BDC5AC7415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430A0E4-498B-596B-488C-97B6A0954DC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1BC91-6565-87C1-863D-F92243681BBA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BF3C16-47C2-083B-7067-A14BE1E41A19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A0496-4C41-EAFC-6052-A7AA66F77737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6CFC4-C2A0-3011-1CC9-F1A24DB3805A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9410D-5431-D092-F7BC-EBF3AB085159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B9436-0FF7-806E-372D-B276415707E3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8FCAB-5C21-1B81-A788-673D5FCFF970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E44A9-F3E7-934B-C50D-E5CEDF5F0B6B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E301F-7D43-EC7B-5517-5CCDF8042C88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A90BE-6CBB-FAE3-4450-30CC48626947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25861-DCE2-855E-BE50-84E7F883AF46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5287C-8675-9D1D-D6BC-489688DD3775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597E1-C2FB-663A-245D-9C04E0E87D25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EF1DE-C3D3-A0DA-B1F6-9A2B98F29583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3BD9F-C396-0B40-A6FF-F00283687415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3A9597E-2879-7B66-2F15-8347ACF4F2FA}"/>
              </a:ext>
            </a:extLst>
          </p:cNvPr>
          <p:cNvSpPr/>
          <p:nvPr/>
        </p:nvSpPr>
        <p:spPr>
          <a:xfrm>
            <a:off x="5540016" y="3075782"/>
            <a:ext cx="869673" cy="1424609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B0551-FDD0-EEFB-7E43-1E28A617B475}"/>
              </a:ext>
            </a:extLst>
          </p:cNvPr>
          <p:cNvSpPr txBox="1"/>
          <p:nvPr/>
        </p:nvSpPr>
        <p:spPr>
          <a:xfrm>
            <a:off x="6633319" y="3526085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607D10A-FB9A-A700-843F-33C438165E97}"/>
              </a:ext>
            </a:extLst>
          </p:cNvPr>
          <p:cNvSpPr/>
          <p:nvPr/>
        </p:nvSpPr>
        <p:spPr>
          <a:xfrm>
            <a:off x="5540015" y="1310642"/>
            <a:ext cx="869673" cy="173567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4915FD-66C4-E7F4-938E-3272A2951C78}"/>
              </a:ext>
            </a:extLst>
          </p:cNvPr>
          <p:cNvSpPr txBox="1"/>
          <p:nvPr/>
        </p:nvSpPr>
        <p:spPr>
          <a:xfrm>
            <a:off x="6633318" y="1912862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E4AE3-B2E2-303D-F7B8-8537B2EC4627}"/>
              </a:ext>
            </a:extLst>
          </p:cNvPr>
          <p:cNvCxnSpPr/>
          <p:nvPr/>
        </p:nvCxnSpPr>
        <p:spPr>
          <a:xfrm flipH="1">
            <a:off x="3418096" y="3513502"/>
            <a:ext cx="481126" cy="2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7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5D684-6B1D-BF0C-DB3D-DEB9F74A4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73DCCB-F71D-954F-C4A5-A809A7B80395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B480D05-6441-B2C4-4202-1A3397CA958F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F5FCB-96B6-FE0C-D0F9-53ED945209E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997E88-F8EF-CE90-74A0-18B788CDF0CB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4B27BD-C934-58AA-E142-3A1C22D92AE9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70D07D-D43F-8F6D-1731-C1B34E2D28E8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36643-C745-0CED-1308-36592C9BA5A3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0E63D6-B1B6-4271-2016-3A389C48B7A3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8D524-B608-0314-0E51-D58CC85F5BFB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34947-9348-ACDC-3941-6FB9AA90744B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AA6B-57DD-F0E2-2E73-680733A08E6E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988D4-3653-92CD-275C-7BC7246E487C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E3DD8-C52D-1939-96B0-2305042686F7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A5909-355B-301F-0C58-6FA5CCE1E2FC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E55C4-6C29-6DDF-FF06-6A9752D2EC08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7FB0D4-A38B-72F1-CB0E-A697C3EA2B69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7EB19-E8EF-12E3-B60C-1B26EFBBA717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9617550-748B-EF62-E554-6F1CF2E9E874}"/>
              </a:ext>
            </a:extLst>
          </p:cNvPr>
          <p:cNvSpPr/>
          <p:nvPr/>
        </p:nvSpPr>
        <p:spPr>
          <a:xfrm>
            <a:off x="5540016" y="3813668"/>
            <a:ext cx="869673" cy="686723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DD255-2674-1CE1-6F2D-3C6DB61B6919}"/>
              </a:ext>
            </a:extLst>
          </p:cNvPr>
          <p:cNvSpPr txBox="1"/>
          <p:nvPr/>
        </p:nvSpPr>
        <p:spPr>
          <a:xfrm>
            <a:off x="6633319" y="3851623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C24A580-AE20-99A1-B5CA-5BA3866D5B8D}"/>
              </a:ext>
            </a:extLst>
          </p:cNvPr>
          <p:cNvSpPr/>
          <p:nvPr/>
        </p:nvSpPr>
        <p:spPr>
          <a:xfrm>
            <a:off x="5540015" y="1310642"/>
            <a:ext cx="869673" cy="248079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FFB857-670F-7753-2312-F50277BF6EA7}"/>
              </a:ext>
            </a:extLst>
          </p:cNvPr>
          <p:cNvSpPr txBox="1"/>
          <p:nvPr/>
        </p:nvSpPr>
        <p:spPr>
          <a:xfrm>
            <a:off x="6633318" y="2252868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87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64DC2-A429-9901-1ABD-83C0A68D9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656E06-0D16-1C0C-6BF4-F0F8BDE5B54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60276FC-633B-8661-7A5E-C53990D80DF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2DA25-584D-0A2F-E074-0D6984796835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D63648-ED99-0999-FAE2-96DF6186393D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F7A7F-BA6D-25F4-A00A-1BAAE723DFFE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19B94-586B-CBE2-266D-A1C9E21A4197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A4B30D-CA48-A740-D4BF-2AC95419EBC0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98F3CE-ADE1-EFE2-A261-63ED95FC58E8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B0C2E-1A07-B7E2-C13C-5908A32AAE14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5912D-A097-B4F8-1558-F7B67E56DBB7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4DA3C-10C6-6044-746A-575503F1E767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BB346-4310-C943-DB9B-A5CF338728C6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6A588-A9E8-2663-668C-796F4826B8E5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EE3F2-626B-06D6-0374-102EF8EE2E51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46C5C-1534-E155-B8B2-63293F3F4910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24F7F-DFE3-245F-AA90-2FFBD3F4A600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07AE1-7A9A-2324-3525-CF58A3CBCC0A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DA305E1-BDBB-FDD2-ED95-778ED27C083E}"/>
              </a:ext>
            </a:extLst>
          </p:cNvPr>
          <p:cNvSpPr/>
          <p:nvPr/>
        </p:nvSpPr>
        <p:spPr>
          <a:xfrm>
            <a:off x="5540016" y="3813668"/>
            <a:ext cx="869673" cy="686723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1E37E-93B9-D6E0-DB65-562DC655D70E}"/>
              </a:ext>
            </a:extLst>
          </p:cNvPr>
          <p:cNvSpPr txBox="1"/>
          <p:nvPr/>
        </p:nvSpPr>
        <p:spPr>
          <a:xfrm>
            <a:off x="6633319" y="3851623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Unsorted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C3F929A-F31D-D4CA-C89E-7BF2402A7521}"/>
              </a:ext>
            </a:extLst>
          </p:cNvPr>
          <p:cNvSpPr/>
          <p:nvPr/>
        </p:nvSpPr>
        <p:spPr>
          <a:xfrm>
            <a:off x="5540015" y="1310642"/>
            <a:ext cx="869673" cy="2480798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892C24-1C8B-6964-DC24-62939D4F9D72}"/>
              </a:ext>
            </a:extLst>
          </p:cNvPr>
          <p:cNvSpPr txBox="1"/>
          <p:nvPr/>
        </p:nvSpPr>
        <p:spPr>
          <a:xfrm>
            <a:off x="6633318" y="2252868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CA3C29-4594-D366-3358-349A264FE787}"/>
              </a:ext>
            </a:extLst>
          </p:cNvPr>
          <p:cNvCxnSpPr/>
          <p:nvPr/>
        </p:nvCxnSpPr>
        <p:spPr>
          <a:xfrm flipH="1">
            <a:off x="3381925" y="4157344"/>
            <a:ext cx="481126" cy="2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6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DBE0-0313-36C9-2761-19CAFEF8C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9A4423-AB7C-02D6-2154-0D03FD28E05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A6E3E33-F63F-4C24-E055-A0F69CD6FBA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C5FBA-7AB3-FE44-0411-B4216959050D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E4015-C529-97BE-9229-3489954D08C5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B5E697-6FDF-9E00-972C-8F5167A6C5B2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6E56E-A5DB-4F45-B522-AAD5B79EA986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B2D12E-FA08-369B-3CEF-8D889E365788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7BEF64-C45F-6BBB-B909-2C6A74A6F648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B4F5-0EA6-536B-3F1F-E2642A2B72CA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C60BC-23A8-86A2-C8EF-234D370612E1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CF88-DA50-811E-10B1-4386E697F9F2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93FA4-92C6-C87F-68DF-966C6FB9E8F8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FF54D-F652-E79C-4588-43F1EE711E4B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E2B85-4661-1585-18FD-A0E0919BC0C5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A373F-9B19-3A6C-C700-EACFF5259EB5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0CBAD-3361-3FA7-40ED-F3ED7A750231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FD5BD-D9FC-EB6F-4348-096DA77B3025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F3710B-CB70-31F2-DFB5-E74F634DA622}"/>
              </a:ext>
            </a:extLst>
          </p:cNvPr>
          <p:cNvSpPr/>
          <p:nvPr/>
        </p:nvSpPr>
        <p:spPr>
          <a:xfrm>
            <a:off x="5540015" y="1310642"/>
            <a:ext cx="869673" cy="3189747"/>
          </a:xfrm>
          <a:prstGeom prst="righ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C3BA2-0AC4-BD32-C95C-43E48ED8CD3E}"/>
              </a:ext>
            </a:extLst>
          </p:cNvPr>
          <p:cNvSpPr txBox="1"/>
          <p:nvPr/>
        </p:nvSpPr>
        <p:spPr>
          <a:xfrm>
            <a:off x="6647786" y="2614577"/>
            <a:ext cx="16217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2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4512C-B90D-D314-5BAA-A20A9416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1778F3-5766-F1D6-2B45-FB5FE32F22F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4CA7C31-439E-D0B3-7E72-FA3AC28FC92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Sort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22FE2D4-C0E4-1AB7-4655-45C6334F4D22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28031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void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insertionSort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(int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[], int n) {</a:t>
            </a:r>
            <a:endParaRPr lang="en-US" sz="1800" b="0">
              <a:latin typeface="Consolas"/>
              <a:cs typeface="Courier New"/>
            </a:endParaRPr>
          </a:p>
          <a:p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int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, key, j;</a:t>
            </a:r>
            <a:endParaRPr lang="en-US" sz="1800" b="0">
              <a:latin typeface="Consolas"/>
              <a:cs typeface="Courier New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for (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= 1;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 &lt; n;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 {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key =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];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j = i-1;</a:t>
            </a:r>
            <a:endParaRPr lang="en-US" sz="1800" b="0">
              <a:latin typeface="Consolas"/>
              <a:cs typeface="Courier New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/* Move elements of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[0..i-1], that are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 greater than key, to one position ahead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 of their current position */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while (j &gt;= 0 &amp;&amp;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 &gt; key) {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 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[j+1] =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[j];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     j = j-1;</a:t>
            </a:r>
            <a:endParaRPr lang="en-US" sz="1800" b="0">
              <a:latin typeface="Consolas"/>
              <a:cs typeface="Courier New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}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     </a:t>
            </a:r>
            <a:r>
              <a:rPr lang="en-US" sz="1800" b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arr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[j+1] = key;</a:t>
            </a:r>
            <a:endParaRPr lang="en-US" sz="1800" b="0">
              <a:latin typeface="Consola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   }</a:t>
            </a:r>
            <a:endParaRPr lang="en-US" sz="1800" b="0">
              <a:latin typeface="Consolas"/>
              <a:cs typeface="Courier New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}</a:t>
            </a:r>
            <a:endParaRPr lang="en-US" sz="1800" b="0">
              <a:latin typeface="Consolas"/>
              <a:cs typeface="Courier New"/>
            </a:endParaRPr>
          </a:p>
          <a:p>
            <a:endParaRPr lang="en-US" sz="1800" b="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048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A860-8D45-8ADE-145F-A64DFF7F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EA51DE-FE1A-2009-D902-5D4DE8BEBDA0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03372A2-F817-2D4B-FC92-04253215BC1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Topic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6469097-AC83-CA74-8024-BE1A0823AC4F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24194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Quadratic Sorting</a:t>
            </a:r>
          </a:p>
          <a:p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067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039C-0EF8-08A9-2094-21A6D1BB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92C38-DBC9-0C31-84FC-2ECBF8B231A1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39E274C-291E-B131-55DA-9FD0C1381BA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 Complexity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044648-2967-9474-29A6-2524F845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9014"/>
              </p:ext>
            </p:extLst>
          </p:nvPr>
        </p:nvGraphicFramePr>
        <p:xfrm>
          <a:off x="455752" y="1077892"/>
          <a:ext cx="8229571" cy="375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76">
                  <a:extLst>
                    <a:ext uri="{9D8B030D-6E8A-4147-A177-3AD203B41FA5}">
                      <a16:colId xmlns:a16="http://schemas.microsoft.com/office/drawing/2014/main" val="3620614"/>
                    </a:ext>
                  </a:extLst>
                </a:gridCol>
                <a:gridCol w="2313321">
                  <a:extLst>
                    <a:ext uri="{9D8B030D-6E8A-4147-A177-3AD203B41FA5}">
                      <a16:colId xmlns:a16="http://schemas.microsoft.com/office/drawing/2014/main" val="1802612242"/>
                    </a:ext>
                  </a:extLst>
                </a:gridCol>
                <a:gridCol w="1688457">
                  <a:extLst>
                    <a:ext uri="{9D8B030D-6E8A-4147-A177-3AD203B41FA5}">
                      <a16:colId xmlns:a16="http://schemas.microsoft.com/office/drawing/2014/main" val="3406402890"/>
                    </a:ext>
                  </a:extLst>
                </a:gridCol>
                <a:gridCol w="2060717">
                  <a:extLst>
                    <a:ext uri="{9D8B030D-6E8A-4147-A177-3AD203B41FA5}">
                      <a16:colId xmlns:a16="http://schemas.microsoft.com/office/drawing/2014/main" val="2551948834"/>
                    </a:ext>
                  </a:extLst>
                </a:gridCol>
              </a:tblGrid>
              <a:tr h="69716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/>
                        </a:rPr>
                        <a:t>Algorithms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/>
                        </a:rPr>
                        <a:t>Best Case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/>
                        </a:rPr>
                        <a:t>Average Case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/>
                        </a:rPr>
                        <a:t>Worst</a:t>
                      </a:r>
                      <a:r>
                        <a:rPr lang="en-US" sz="2000" b="1" i="0" u="none" strike="noStrike" kern="1200" baseline="0" dirty="0">
                          <a:solidFill>
                            <a:srgbClr val="FFFF99"/>
                          </a:solidFill>
                          <a:effectLst/>
                          <a:latin typeface="Calibri"/>
                        </a:rPr>
                        <a:t> Case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39747"/>
                  </a:ext>
                </a:extLst>
              </a:tr>
              <a:tr h="166106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Bubble Sort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/*</a:t>
                      </a:r>
                      <a:r>
                        <a:rPr lang="en-US" sz="2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for the</a:t>
                      </a:r>
                      <a:r>
                        <a:rPr lang="en-US" sz="2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simplest version</a:t>
                      </a:r>
                      <a:r>
                        <a:rPr lang="en-US" sz="2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*/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99703"/>
                  </a:ext>
                </a:extLst>
              </a:tr>
              <a:tr h="69716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Selection Sort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682581"/>
                  </a:ext>
                </a:extLst>
              </a:tr>
              <a:tr h="69716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Insertion Sort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000" b="0" i="0" u="none" strike="noStrike"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1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38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607B-DC44-17C4-F7E8-74151D23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572B55-35D2-1091-3A72-626E64A8002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EC4CBB0-88DC-1E42-98D3-D5302E92B02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D4E147-18E2-B91C-E56C-77EE41876E6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Bubble Sort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Selection Sort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2814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0F2CE-1FEA-E248-326D-3ECE3BAF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47C33C-9E81-F7E9-7AEE-688A4AFD4A2F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D4527F14-D090-CA07-C4B9-AD5BAA21C22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A6B5C-E74D-8256-0C52-5D6B40B13E41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EB993F-F340-F176-08AB-AC81B4C66557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3DBCB-9C57-3ABA-138E-F8966E668F12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96CD41-4B31-A1E3-FD99-C6A8A8E4295A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7D420-1287-2533-6535-6DC343394EEE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12BA2E-3EDF-29E9-692E-3CE23B48E62B}"/>
              </a:ext>
            </a:extLst>
          </p:cNvPr>
          <p:cNvSpPr txBox="1"/>
          <p:nvPr/>
        </p:nvSpPr>
        <p:spPr>
          <a:xfrm>
            <a:off x="4565709" y="1284852"/>
            <a:ext cx="367642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Compares each pair of adjacent items and swaps them if they are in the wrong order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Arial"/>
              </a:rPr>
              <a:t>The k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  <a:ea typeface="Calibri"/>
                <a:cs typeface="Arial"/>
              </a:rPr>
              <a:t>th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Arial"/>
              </a:rPr>
              <a:t> pass will “bubble” the k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  <a:ea typeface="Calibri"/>
                <a:cs typeface="Arial"/>
              </a:rPr>
              <a:t>th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Arial"/>
              </a:rPr>
              <a:t>largest element to its right position. 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algn="l"/>
            <a:endParaRPr lang="en-US" sz="24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C24FB-4D1F-9148-7E74-3289BBE58CC8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DF527-B043-DCD3-C05D-1D5C7FE31A72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85151-9162-F860-59C1-3B0A6BAB149F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9EC1E-AE7D-3FB6-E8E3-00E5F7ACAC75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BDB7E-FC77-B068-985A-E747AA0F1813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0788D-A352-901C-6B59-62204423CC7E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F7E0A-35EA-07B0-0319-87542CCFE7FD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394B8B-DF20-CD4E-3B8A-7834B563C8F4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5DFB-2672-F63A-995D-0B507A927EE2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5C434-AA84-6A80-36D2-A482E7729EB2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4243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A0C6-C2DC-FE81-D71E-DFE362E78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A4E7DA-08CD-7B00-EB64-90FE1150A024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45484EE-E211-2485-BE60-EE9D377788A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30C40-BFFC-0A7A-22A7-FE32716E1D99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B0C88C-B1E7-BD0A-3188-3D99C826D371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BBE7C-B735-1FDC-03C0-34AC65BCBCBD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2B011-1391-5CD7-CFA1-95BF0157B5B4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696BC-C352-CD4B-55BE-6FFD5271C86B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A57EF5-EAEA-8887-29E9-0C274F5D34FF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A9FD3-FD3E-72F2-8184-99359E3AA749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A946B-CC20-F589-1CFB-6DD467C3DB25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0DBD9-AE39-D623-D1B6-8A72281A75D0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30703-5229-814F-4C60-1B2CFE0822F7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9FBF6-49E4-A5A2-ABB6-4B697D9D1AA1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AFED0-DF6B-C029-F4C8-499B6A8A3299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5BED1-84D0-9F5A-54E8-FE08718D66BA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5B72BC-0787-C01F-8C70-ADD3EC57EE4A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0B3E99-A575-CBAE-D07D-4AEC621225CD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3DA8A-1B80-7F18-5FF2-62D2C37C9625}"/>
              </a:ext>
            </a:extLst>
          </p:cNvPr>
          <p:cNvSpPr txBox="1"/>
          <p:nvPr/>
        </p:nvSpPr>
        <p:spPr>
          <a:xfrm>
            <a:off x="4318383" y="1594560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CCC996-EB04-2219-8F8B-39DB335D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379799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C7A77-886F-42FC-C816-FCD080D9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E62E60-E1C7-34F5-B75B-085BE02FD16D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C317D5B-E31A-5FE1-C049-693154E873B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37726-8B77-1B15-1A63-47B3BE7FE88C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B395D9-3D7D-A10D-424D-670C50FD7535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96501-8452-FC53-3D97-E8FC5D2E24F7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57B5A-9EC6-3885-2AF8-D19779534C2C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F3379-D9FF-3E79-0698-73A32D500557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D16BDD-4EAC-6AE6-8E63-FCE3619C16ED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2C2E5-17A3-73AB-7C9C-E207FE46C571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9CB79-5A18-80BA-1D92-4C3FCAE62A84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20A1D-ACBD-8DC3-AE82-9DC174F27DF1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E08373-F76A-B5DD-DA8F-1E7C12DE5406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0FB2F-F029-D5F0-3155-E9D7D296D197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D9F8C-34E0-48A2-5597-E1465274B1B9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FF6B9-D213-002E-5E38-2274AD2343B8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38FBF-AE26-F5FD-FB2E-BC950AF2B94A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CD77F-B00C-042D-7117-1CAF7DAD0A1E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F4591-FC60-F593-0EEC-B1AAD2BE6A7B}"/>
              </a:ext>
            </a:extLst>
          </p:cNvPr>
          <p:cNvSpPr txBox="1"/>
          <p:nvPr/>
        </p:nvSpPr>
        <p:spPr>
          <a:xfrm>
            <a:off x="4303915" y="2187763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A7FB7-F3AB-7437-463B-0B46FE0C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41" y="1958533"/>
            <a:ext cx="1126602" cy="10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3E16-C3FD-F9C3-2428-D930D926F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9E5292-A4C6-A754-843D-714C69D0B4A5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42BA6A5-F0C3-833C-E473-562D34C4118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Bubble Sort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27A89E-7CE9-944C-5C41-40DCAD5FB105}"/>
              </a:ext>
            </a:extLst>
          </p:cNvPr>
          <p:cNvSpPr/>
          <p:nvPr/>
        </p:nvSpPr>
        <p:spPr>
          <a:xfrm>
            <a:off x="2037521" y="1308652"/>
            <a:ext cx="1159565" cy="3188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CBFB61-9106-64DE-2868-1C69FF2F1733}"/>
              </a:ext>
            </a:extLst>
          </p:cNvPr>
          <p:cNvCxnSpPr/>
          <p:nvPr/>
        </p:nvCxnSpPr>
        <p:spPr>
          <a:xfrm flipV="1">
            <a:off x="2037522" y="1893677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B1C9A-A142-8F82-FA17-D2979556254B}"/>
              </a:ext>
            </a:extLst>
          </p:cNvPr>
          <p:cNvCxnSpPr>
            <a:cxnSpLocks/>
          </p:cNvCxnSpPr>
          <p:nvPr/>
        </p:nvCxnSpPr>
        <p:spPr>
          <a:xfrm flipV="1">
            <a:off x="2037521" y="2479645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DB7427-D077-2C03-7440-E6CC0E9F3E5D}"/>
              </a:ext>
            </a:extLst>
          </p:cNvPr>
          <p:cNvCxnSpPr>
            <a:cxnSpLocks/>
          </p:cNvCxnSpPr>
          <p:nvPr/>
        </p:nvCxnSpPr>
        <p:spPr>
          <a:xfrm flipV="1">
            <a:off x="2037520" y="3109018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B50110-D7F2-9617-B1A8-43AFD39F1A14}"/>
              </a:ext>
            </a:extLst>
          </p:cNvPr>
          <p:cNvCxnSpPr>
            <a:cxnSpLocks/>
          </p:cNvCxnSpPr>
          <p:nvPr/>
        </p:nvCxnSpPr>
        <p:spPr>
          <a:xfrm flipV="1">
            <a:off x="2037521" y="3810733"/>
            <a:ext cx="1158516" cy="3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9B86BD-FA8C-7763-18F2-229ACC7F0269}"/>
              </a:ext>
            </a:extLst>
          </p:cNvPr>
          <p:cNvSpPr txBox="1"/>
          <p:nvPr/>
        </p:nvSpPr>
        <p:spPr>
          <a:xfrm>
            <a:off x="712200" y="111846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[0]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52980-C68F-6390-D676-7F5025102B27}"/>
              </a:ext>
            </a:extLst>
          </p:cNvPr>
          <p:cNvSpPr txBox="1"/>
          <p:nvPr/>
        </p:nvSpPr>
        <p:spPr>
          <a:xfrm>
            <a:off x="712199" y="16682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[1]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D9436-668C-7800-F0E8-BC01A87A1175}"/>
              </a:ext>
            </a:extLst>
          </p:cNvPr>
          <p:cNvSpPr txBox="1"/>
          <p:nvPr/>
        </p:nvSpPr>
        <p:spPr>
          <a:xfrm>
            <a:off x="712200" y="2239763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[2]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3AA65-8F05-26CC-C725-580C0BB0CA51}"/>
              </a:ext>
            </a:extLst>
          </p:cNvPr>
          <p:cNvSpPr txBox="1"/>
          <p:nvPr/>
        </p:nvSpPr>
        <p:spPr>
          <a:xfrm>
            <a:off x="712199" y="2992117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[3]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0720A-65FC-8C47-2505-6198C0B7B3C1}"/>
              </a:ext>
            </a:extLst>
          </p:cNvPr>
          <p:cNvSpPr txBox="1"/>
          <p:nvPr/>
        </p:nvSpPr>
        <p:spPr>
          <a:xfrm>
            <a:off x="712198" y="3563616"/>
            <a:ext cx="12595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Index   [4]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                </a:t>
            </a:r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4B642-37F6-091E-5C92-25ECCE78132F}"/>
              </a:ext>
            </a:extLst>
          </p:cNvPr>
          <p:cNvSpPr txBox="1"/>
          <p:nvPr/>
        </p:nvSpPr>
        <p:spPr>
          <a:xfrm>
            <a:off x="2145195" y="1383195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48769-8CFE-55F0-F86C-57D2DDBC2716}"/>
              </a:ext>
            </a:extLst>
          </p:cNvPr>
          <p:cNvSpPr txBox="1"/>
          <p:nvPr/>
        </p:nvSpPr>
        <p:spPr>
          <a:xfrm>
            <a:off x="2145194" y="1932992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1AFF5-DFC4-5A34-BC54-CB8E19A12AC9}"/>
              </a:ext>
            </a:extLst>
          </p:cNvPr>
          <p:cNvSpPr txBox="1"/>
          <p:nvPr/>
        </p:nvSpPr>
        <p:spPr>
          <a:xfrm>
            <a:off x="2145193" y="2518960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BCCBC-368B-0B94-5F13-BD283F2A2916}"/>
              </a:ext>
            </a:extLst>
          </p:cNvPr>
          <p:cNvSpPr txBox="1"/>
          <p:nvPr/>
        </p:nvSpPr>
        <p:spPr>
          <a:xfrm>
            <a:off x="2145192" y="3249611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DDCF0-985C-E995-699B-1E726794AFD4}"/>
              </a:ext>
            </a:extLst>
          </p:cNvPr>
          <p:cNvSpPr txBox="1"/>
          <p:nvPr/>
        </p:nvSpPr>
        <p:spPr>
          <a:xfrm>
            <a:off x="2145191" y="3850047"/>
            <a:ext cx="944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Calibri"/>
                <a:cs typeface="Calibri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44C20-33B7-80C0-FDE5-A9660176A413}"/>
              </a:ext>
            </a:extLst>
          </p:cNvPr>
          <p:cNvSpPr txBox="1"/>
          <p:nvPr/>
        </p:nvSpPr>
        <p:spPr>
          <a:xfrm>
            <a:off x="4267744" y="2860541"/>
            <a:ext cx="1332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Calibri"/>
                <a:cs typeface="Calibri"/>
              </a:rPr>
              <a:t>Swap?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8C929-52D0-9995-CA8C-9FFEACD5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7" y="2609609"/>
            <a:ext cx="1191709" cy="10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On-screen Show (16:9)</PresentationFormat>
  <Paragraphs>17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370</cp:revision>
  <dcterms:created xsi:type="dcterms:W3CDTF">2025-01-29T06:17:27Z</dcterms:created>
  <dcterms:modified xsi:type="dcterms:W3CDTF">2025-01-30T08:31:13Z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