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55"/>
  </p:notesMasterIdLst>
  <p:sldIdLst>
    <p:sldId id="270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10" r:id="rId16"/>
    <p:sldId id="309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288" r:id="rId25"/>
    <p:sldId id="318" r:id="rId26"/>
    <p:sldId id="319" r:id="rId27"/>
    <p:sldId id="320" r:id="rId28"/>
    <p:sldId id="321" r:id="rId29"/>
    <p:sldId id="322" r:id="rId30"/>
    <p:sldId id="323" r:id="rId31"/>
    <p:sldId id="324" r:id="rId32"/>
    <p:sldId id="327" r:id="rId33"/>
    <p:sldId id="328" r:id="rId34"/>
    <p:sldId id="325" r:id="rId35"/>
    <p:sldId id="326" r:id="rId36"/>
    <p:sldId id="329" r:id="rId37"/>
    <p:sldId id="330" r:id="rId38"/>
    <p:sldId id="331" r:id="rId39"/>
    <p:sldId id="332" r:id="rId40"/>
    <p:sldId id="333" r:id="rId41"/>
    <p:sldId id="334" r:id="rId42"/>
    <p:sldId id="335" r:id="rId43"/>
    <p:sldId id="336" r:id="rId44"/>
    <p:sldId id="337" r:id="rId45"/>
    <p:sldId id="338" r:id="rId46"/>
    <p:sldId id="339" r:id="rId47"/>
    <p:sldId id="340" r:id="rId48"/>
    <p:sldId id="341" r:id="rId49"/>
    <p:sldId id="342" r:id="rId50"/>
    <p:sldId id="343" r:id="rId51"/>
    <p:sldId id="345" r:id="rId52"/>
    <p:sldId id="344" r:id="rId53"/>
    <p:sldId id="346" r:id="rId5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AC91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E08C95-0F77-3EEC-AA3A-7D88C6EF3687}" v="1596" dt="2025-01-22T20:02:16.9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07"/>
    <p:restoredTop sz="96405"/>
  </p:normalViewPr>
  <p:slideViewPr>
    <p:cSldViewPr snapToGrid="0">
      <p:cViewPr varScale="1">
        <p:scale>
          <a:sx n="167" d="100"/>
          <a:sy n="167" d="100"/>
        </p:scale>
        <p:origin x="1184" y="184"/>
      </p:cViewPr>
      <p:guideLst/>
    </p:cSldViewPr>
  </p:slideViewPr>
  <p:outlineViewPr>
    <p:cViewPr>
      <p:scale>
        <a:sx n="33" d="100"/>
        <a:sy n="33" d="100"/>
      </p:scale>
      <p:origin x="-56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138" d="100"/>
          <a:sy n="138" d="100"/>
        </p:scale>
        <p:origin x="3504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microsoft.com/office/2015/10/relationships/revisionInfo" Target="revisionInfo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nerjee, Jishnu" userId="S::j_b890@txstate.edu::988bd9a7-b419-4951-982d-a9d3d972fba5" providerId="AD" clId="Web-{B8E08C95-0F77-3EEC-AA3A-7D88C6EF3687}"/>
    <pc:docChg chg="addSld delSld modSld sldOrd">
      <pc:chgData name="Banerjee, Jishnu" userId="S::j_b890@txstate.edu::988bd9a7-b419-4951-982d-a9d3d972fba5" providerId="AD" clId="Web-{B8E08C95-0F77-3EEC-AA3A-7D88C6EF3687}" dt="2025-01-22T20:02:13.613" v="1224" actId="20577"/>
      <pc:docMkLst>
        <pc:docMk/>
      </pc:docMkLst>
      <pc:sldChg chg="del">
        <pc:chgData name="Banerjee, Jishnu" userId="S::j_b890@txstate.edu::988bd9a7-b419-4951-982d-a9d3d972fba5" providerId="AD" clId="Web-{B8E08C95-0F77-3EEC-AA3A-7D88C6EF3687}" dt="2025-01-22T05:05:36.185" v="1"/>
        <pc:sldMkLst>
          <pc:docMk/>
          <pc:sldMk cId="1004374127" sldId="261"/>
        </pc:sldMkLst>
      </pc:sldChg>
      <pc:sldChg chg="del">
        <pc:chgData name="Banerjee, Jishnu" userId="S::j_b890@txstate.edu::988bd9a7-b419-4951-982d-a9d3d972fba5" providerId="AD" clId="Web-{B8E08C95-0F77-3EEC-AA3A-7D88C6EF3687}" dt="2025-01-22T05:26:08.706" v="11"/>
        <pc:sldMkLst>
          <pc:docMk/>
          <pc:sldMk cId="3367898827" sldId="262"/>
        </pc:sldMkLst>
      </pc:sldChg>
      <pc:sldChg chg="del">
        <pc:chgData name="Banerjee, Jishnu" userId="S::j_b890@txstate.edu::988bd9a7-b419-4951-982d-a9d3d972fba5" providerId="AD" clId="Web-{B8E08C95-0F77-3EEC-AA3A-7D88C6EF3687}" dt="2025-01-22T05:26:09.909" v="12"/>
        <pc:sldMkLst>
          <pc:docMk/>
          <pc:sldMk cId="995156061" sldId="263"/>
        </pc:sldMkLst>
      </pc:sldChg>
      <pc:sldChg chg="del">
        <pc:chgData name="Banerjee, Jishnu" userId="S::j_b890@txstate.edu::988bd9a7-b419-4951-982d-a9d3d972fba5" providerId="AD" clId="Web-{B8E08C95-0F77-3EEC-AA3A-7D88C6EF3687}" dt="2025-01-22T05:26:10.722" v="13"/>
        <pc:sldMkLst>
          <pc:docMk/>
          <pc:sldMk cId="1149213972" sldId="264"/>
        </pc:sldMkLst>
      </pc:sldChg>
      <pc:sldChg chg="del">
        <pc:chgData name="Banerjee, Jishnu" userId="S::j_b890@txstate.edu::988bd9a7-b419-4951-982d-a9d3d972fba5" providerId="AD" clId="Web-{B8E08C95-0F77-3EEC-AA3A-7D88C6EF3687}" dt="2025-01-22T05:26:11.472" v="14"/>
        <pc:sldMkLst>
          <pc:docMk/>
          <pc:sldMk cId="3654567487" sldId="265"/>
        </pc:sldMkLst>
      </pc:sldChg>
      <pc:sldChg chg="del">
        <pc:chgData name="Banerjee, Jishnu" userId="S::j_b890@txstate.edu::988bd9a7-b419-4951-982d-a9d3d972fba5" providerId="AD" clId="Web-{B8E08C95-0F77-3EEC-AA3A-7D88C6EF3687}" dt="2025-01-22T05:26:13.769" v="15"/>
        <pc:sldMkLst>
          <pc:docMk/>
          <pc:sldMk cId="1213190402" sldId="266"/>
        </pc:sldMkLst>
      </pc:sldChg>
      <pc:sldChg chg="del">
        <pc:chgData name="Banerjee, Jishnu" userId="S::j_b890@txstate.edu::988bd9a7-b419-4951-982d-a9d3d972fba5" providerId="AD" clId="Web-{B8E08C95-0F77-3EEC-AA3A-7D88C6EF3687}" dt="2025-01-22T05:26:17.237" v="17"/>
        <pc:sldMkLst>
          <pc:docMk/>
          <pc:sldMk cId="3087147339" sldId="267"/>
        </pc:sldMkLst>
      </pc:sldChg>
      <pc:sldChg chg="del">
        <pc:chgData name="Banerjee, Jishnu" userId="S::j_b890@txstate.edu::988bd9a7-b419-4951-982d-a9d3d972fba5" providerId="AD" clId="Web-{B8E08C95-0F77-3EEC-AA3A-7D88C6EF3687}" dt="2025-01-22T05:26:17.222" v="16"/>
        <pc:sldMkLst>
          <pc:docMk/>
          <pc:sldMk cId="2221753017" sldId="268"/>
        </pc:sldMkLst>
      </pc:sldChg>
      <pc:sldChg chg="del">
        <pc:chgData name="Banerjee, Jishnu" userId="S::j_b890@txstate.edu::988bd9a7-b419-4951-982d-a9d3d972fba5" providerId="AD" clId="Web-{B8E08C95-0F77-3EEC-AA3A-7D88C6EF3687}" dt="2025-01-22T05:26:08.675" v="10"/>
        <pc:sldMkLst>
          <pc:docMk/>
          <pc:sldMk cId="4005542618" sldId="269"/>
        </pc:sldMkLst>
      </pc:sldChg>
      <pc:sldChg chg="add">
        <pc:chgData name="Banerjee, Jishnu" userId="S::j_b890@txstate.edu::988bd9a7-b419-4951-982d-a9d3d972fba5" providerId="AD" clId="Web-{B8E08C95-0F77-3EEC-AA3A-7D88C6EF3687}" dt="2025-01-22T05:05:34.450" v="0"/>
        <pc:sldMkLst>
          <pc:docMk/>
          <pc:sldMk cId="331423151" sldId="270"/>
        </pc:sldMkLst>
      </pc:sldChg>
      <pc:sldChg chg="addSp delSp modSp add addAnim">
        <pc:chgData name="Banerjee, Jishnu" userId="S::j_b890@txstate.edu::988bd9a7-b419-4951-982d-a9d3d972fba5" providerId="AD" clId="Web-{B8E08C95-0F77-3EEC-AA3A-7D88C6EF3687}" dt="2025-01-22T18:58:59.950" v="567" actId="20577"/>
        <pc:sldMkLst>
          <pc:docMk/>
          <pc:sldMk cId="142477079" sldId="288"/>
        </pc:sldMkLst>
        <pc:spChg chg="mod">
          <ac:chgData name="Banerjee, Jishnu" userId="S::j_b890@txstate.edu::988bd9a7-b419-4951-982d-a9d3d972fba5" providerId="AD" clId="Web-{B8E08C95-0F77-3EEC-AA3A-7D88C6EF3687}" dt="2025-01-22T18:56:39.368" v="531" actId="20577"/>
          <ac:spMkLst>
            <pc:docMk/>
            <pc:sldMk cId="142477079" sldId="288"/>
            <ac:spMk id="2" creationId="{A5A9AD97-58A6-F53C-5000-347B992810E3}"/>
          </ac:spMkLst>
        </pc:spChg>
        <pc:spChg chg="mod">
          <ac:chgData name="Banerjee, Jishnu" userId="S::j_b890@txstate.edu::988bd9a7-b419-4951-982d-a9d3d972fba5" providerId="AD" clId="Web-{B8E08C95-0F77-3EEC-AA3A-7D88C6EF3687}" dt="2025-01-22T18:56:52.837" v="538" actId="20577"/>
          <ac:spMkLst>
            <pc:docMk/>
            <pc:sldMk cId="142477079" sldId="288"/>
            <ac:spMk id="6" creationId="{35D4C43A-7CD2-1F0C-1F0A-4BF57DBA73ED}"/>
          </ac:spMkLst>
        </pc:spChg>
        <pc:spChg chg="add mod">
          <ac:chgData name="Banerjee, Jishnu" userId="S::j_b890@txstate.edu::988bd9a7-b419-4951-982d-a9d3d972fba5" providerId="AD" clId="Web-{B8E08C95-0F77-3EEC-AA3A-7D88C6EF3687}" dt="2025-01-22T18:57:11.916" v="550" actId="20577"/>
          <ac:spMkLst>
            <pc:docMk/>
            <pc:sldMk cId="142477079" sldId="288"/>
            <ac:spMk id="7" creationId="{2E8C83C4-6F10-1E23-478E-B09ABCEEEA9A}"/>
          </ac:spMkLst>
        </pc:spChg>
        <pc:spChg chg="add del">
          <ac:chgData name="Banerjee, Jishnu" userId="S::j_b890@txstate.edu::988bd9a7-b419-4951-982d-a9d3d972fba5" providerId="AD" clId="Web-{B8E08C95-0F77-3EEC-AA3A-7D88C6EF3687}" dt="2025-01-22T18:56:58.337" v="541"/>
          <ac:spMkLst>
            <pc:docMk/>
            <pc:sldMk cId="142477079" sldId="288"/>
            <ac:spMk id="9" creationId="{D33F2653-4B19-777B-EE90-43142C86A757}"/>
          </ac:spMkLst>
        </pc:spChg>
        <pc:spChg chg="add mod">
          <ac:chgData name="Banerjee, Jishnu" userId="S::j_b890@txstate.edu::988bd9a7-b419-4951-982d-a9d3d972fba5" providerId="AD" clId="Web-{B8E08C95-0F77-3EEC-AA3A-7D88C6EF3687}" dt="2025-01-22T18:58:45.996" v="561" actId="20577"/>
          <ac:spMkLst>
            <pc:docMk/>
            <pc:sldMk cId="142477079" sldId="288"/>
            <ac:spMk id="10" creationId="{5B2D0A73-B217-947B-75BC-D9160B2B37B1}"/>
          </ac:spMkLst>
        </pc:spChg>
        <pc:spChg chg="add mod">
          <ac:chgData name="Banerjee, Jishnu" userId="S::j_b890@txstate.edu::988bd9a7-b419-4951-982d-a9d3d972fba5" providerId="AD" clId="Web-{B8E08C95-0F77-3EEC-AA3A-7D88C6EF3687}" dt="2025-01-22T18:58:59.950" v="567" actId="20577"/>
          <ac:spMkLst>
            <pc:docMk/>
            <pc:sldMk cId="142477079" sldId="288"/>
            <ac:spMk id="11" creationId="{782C69B2-A660-8580-D842-C3C4344BB0EF}"/>
          </ac:spMkLst>
        </pc:spChg>
        <pc:cxnChg chg="del">
          <ac:chgData name="Banerjee, Jishnu" userId="S::j_b890@txstate.edu::988bd9a7-b419-4951-982d-a9d3d972fba5" providerId="AD" clId="Web-{B8E08C95-0F77-3EEC-AA3A-7D88C6EF3687}" dt="2025-01-22T18:56:40.602" v="532"/>
          <ac:cxnSpMkLst>
            <pc:docMk/>
            <pc:sldMk cId="142477079" sldId="288"/>
            <ac:cxnSpMk id="5" creationId="{3B58671C-9C87-2489-68E6-12597D262D55}"/>
          </ac:cxnSpMkLst>
        </pc:cxnChg>
      </pc:sldChg>
      <pc:sldChg chg="modSp add">
        <pc:chgData name="Banerjee, Jishnu" userId="S::j_b890@txstate.edu::988bd9a7-b419-4951-982d-a9d3d972fba5" providerId="AD" clId="Web-{B8E08C95-0F77-3EEC-AA3A-7D88C6EF3687}" dt="2025-01-22T05:06:15.156" v="9" actId="20577"/>
        <pc:sldMkLst>
          <pc:docMk/>
          <pc:sldMk cId="3091528893" sldId="299"/>
        </pc:sldMkLst>
        <pc:spChg chg="mod">
          <ac:chgData name="Banerjee, Jishnu" userId="S::j_b890@txstate.edu::988bd9a7-b419-4951-982d-a9d3d972fba5" providerId="AD" clId="Web-{B8E08C95-0F77-3EEC-AA3A-7D88C6EF3687}" dt="2025-01-22T05:05:56.045" v="4" actId="20577"/>
          <ac:spMkLst>
            <pc:docMk/>
            <pc:sldMk cId="3091528893" sldId="299"/>
            <ac:spMk id="2" creationId="{A5A9AD97-58A6-F53C-5000-347B992810E3}"/>
          </ac:spMkLst>
        </pc:spChg>
        <pc:spChg chg="mod">
          <ac:chgData name="Banerjee, Jishnu" userId="S::j_b890@txstate.edu::988bd9a7-b419-4951-982d-a9d3d972fba5" providerId="AD" clId="Web-{B8E08C95-0F77-3EEC-AA3A-7D88C6EF3687}" dt="2025-01-22T05:06:15.156" v="9" actId="20577"/>
          <ac:spMkLst>
            <pc:docMk/>
            <pc:sldMk cId="3091528893" sldId="299"/>
            <ac:spMk id="5" creationId="{CE4B9321-1A08-1A62-1EC3-3430DD5A5C5B}"/>
          </ac:spMkLst>
        </pc:spChg>
      </pc:sldChg>
      <pc:sldChg chg="addSp delSp modSp add replId addAnim">
        <pc:chgData name="Banerjee, Jishnu" userId="S::j_b890@txstate.edu::988bd9a7-b419-4951-982d-a9d3d972fba5" providerId="AD" clId="Web-{B8E08C95-0F77-3EEC-AA3A-7D88C6EF3687}" dt="2025-01-22T05:33:59.627" v="72"/>
        <pc:sldMkLst>
          <pc:docMk/>
          <pc:sldMk cId="4061769315" sldId="300"/>
        </pc:sldMkLst>
        <pc:spChg chg="mod">
          <ac:chgData name="Banerjee, Jishnu" userId="S::j_b890@txstate.edu::988bd9a7-b419-4951-982d-a9d3d972fba5" providerId="AD" clId="Web-{B8E08C95-0F77-3EEC-AA3A-7D88C6EF3687}" dt="2025-01-22T05:29:27.401" v="40" actId="20577"/>
          <ac:spMkLst>
            <pc:docMk/>
            <pc:sldMk cId="4061769315" sldId="300"/>
            <ac:spMk id="2" creationId="{A5A9AD97-58A6-F53C-5000-347B992810E3}"/>
          </ac:spMkLst>
        </pc:spChg>
        <pc:spChg chg="del mod">
          <ac:chgData name="Banerjee, Jishnu" userId="S::j_b890@txstate.edu::988bd9a7-b419-4951-982d-a9d3d972fba5" providerId="AD" clId="Web-{B8E08C95-0F77-3EEC-AA3A-7D88C6EF3687}" dt="2025-01-22T05:30:43.075" v="43"/>
          <ac:spMkLst>
            <pc:docMk/>
            <pc:sldMk cId="4061769315" sldId="300"/>
            <ac:spMk id="5" creationId="{CE4B9321-1A08-1A62-1EC3-3430DD5A5C5B}"/>
          </ac:spMkLst>
        </pc:spChg>
        <pc:spChg chg="add mod">
          <ac:chgData name="Banerjee, Jishnu" userId="S::j_b890@txstate.edu::988bd9a7-b419-4951-982d-a9d3d972fba5" providerId="AD" clId="Web-{B8E08C95-0F77-3EEC-AA3A-7D88C6EF3687}" dt="2025-01-22T05:33:40.283" v="71"/>
          <ac:spMkLst>
            <pc:docMk/>
            <pc:sldMk cId="4061769315" sldId="300"/>
            <ac:spMk id="6" creationId="{5B54184A-74EB-07A0-DC84-6C2C52E67955}"/>
          </ac:spMkLst>
        </pc:spChg>
        <pc:picChg chg="add mod">
          <ac:chgData name="Banerjee, Jishnu" userId="S::j_b890@txstate.edu::988bd9a7-b419-4951-982d-a9d3d972fba5" providerId="AD" clId="Web-{B8E08C95-0F77-3EEC-AA3A-7D88C6EF3687}" dt="2025-01-22T05:30:50.153" v="46" actId="1076"/>
          <ac:picMkLst>
            <pc:docMk/>
            <pc:sldMk cId="4061769315" sldId="300"/>
            <ac:picMk id="3" creationId="{71A93AC4-3C12-7EB8-C03E-DC3ECF2B194F}"/>
          </ac:picMkLst>
        </pc:picChg>
        <pc:cxnChg chg="add mod">
          <ac:chgData name="Banerjee, Jishnu" userId="S::j_b890@txstate.edu::988bd9a7-b419-4951-982d-a9d3d972fba5" providerId="AD" clId="Web-{B8E08C95-0F77-3EEC-AA3A-7D88C6EF3687}" dt="2025-01-22T05:31:38.092" v="51"/>
          <ac:cxnSpMkLst>
            <pc:docMk/>
            <pc:sldMk cId="4061769315" sldId="300"/>
            <ac:cxnSpMk id="4" creationId="{0BBE871D-991A-DA3F-BBA0-7505346E60D8}"/>
          </ac:cxnSpMkLst>
        </pc:cxnChg>
      </pc:sldChg>
      <pc:sldChg chg="addSp delSp modSp add replId delAnim">
        <pc:chgData name="Banerjee, Jishnu" userId="S::j_b890@txstate.edu::988bd9a7-b419-4951-982d-a9d3d972fba5" providerId="AD" clId="Web-{B8E08C95-0F77-3EEC-AA3A-7D88C6EF3687}" dt="2025-01-22T05:36:33.758" v="86"/>
        <pc:sldMkLst>
          <pc:docMk/>
          <pc:sldMk cId="2178968144" sldId="301"/>
        </pc:sldMkLst>
        <pc:spChg chg="del">
          <ac:chgData name="Banerjee, Jishnu" userId="S::j_b890@txstate.edu::988bd9a7-b419-4951-982d-a9d3d972fba5" providerId="AD" clId="Web-{B8E08C95-0F77-3EEC-AA3A-7D88C6EF3687}" dt="2025-01-22T05:34:59.754" v="75"/>
          <ac:spMkLst>
            <pc:docMk/>
            <pc:sldMk cId="2178968144" sldId="301"/>
            <ac:spMk id="6" creationId="{5B54184A-74EB-07A0-DC84-6C2C52E67955}"/>
          </ac:spMkLst>
        </pc:spChg>
        <pc:spChg chg="add mod">
          <ac:chgData name="Banerjee, Jishnu" userId="S::j_b890@txstate.edu::988bd9a7-b419-4951-982d-a9d3d972fba5" providerId="AD" clId="Web-{B8E08C95-0F77-3EEC-AA3A-7D88C6EF3687}" dt="2025-01-22T05:36:33.758" v="86"/>
          <ac:spMkLst>
            <pc:docMk/>
            <pc:sldMk cId="2178968144" sldId="301"/>
            <ac:spMk id="7" creationId="{CDB823EC-C2DF-23A6-151A-A63E3ED6B068}"/>
          </ac:spMkLst>
        </pc:spChg>
        <pc:picChg chg="del">
          <ac:chgData name="Banerjee, Jishnu" userId="S::j_b890@txstate.edu::988bd9a7-b419-4951-982d-a9d3d972fba5" providerId="AD" clId="Web-{B8E08C95-0F77-3EEC-AA3A-7D88C6EF3687}" dt="2025-01-22T05:34:57.847" v="74"/>
          <ac:picMkLst>
            <pc:docMk/>
            <pc:sldMk cId="2178968144" sldId="301"/>
            <ac:picMk id="3" creationId="{71A93AC4-3C12-7EB8-C03E-DC3ECF2B194F}"/>
          </ac:picMkLst>
        </pc:picChg>
        <pc:picChg chg="add mod">
          <ac:chgData name="Banerjee, Jishnu" userId="S::j_b890@txstate.edu::988bd9a7-b419-4951-982d-a9d3d972fba5" providerId="AD" clId="Web-{B8E08C95-0F77-3EEC-AA3A-7D88C6EF3687}" dt="2025-01-22T05:35:08.441" v="79" actId="1076"/>
          <ac:picMkLst>
            <pc:docMk/>
            <pc:sldMk cId="2178968144" sldId="301"/>
            <ac:picMk id="5" creationId="{D44E5BF2-B501-EF16-7F1B-BAE87A8406A4}"/>
          </ac:picMkLst>
        </pc:picChg>
        <pc:cxnChg chg="del">
          <ac:chgData name="Banerjee, Jishnu" userId="S::j_b890@txstate.edu::988bd9a7-b419-4951-982d-a9d3d972fba5" providerId="AD" clId="Web-{B8E08C95-0F77-3EEC-AA3A-7D88C6EF3687}" dt="2025-01-22T05:35:00.972" v="76"/>
          <ac:cxnSpMkLst>
            <pc:docMk/>
            <pc:sldMk cId="2178968144" sldId="301"/>
            <ac:cxnSpMk id="4" creationId="{0BBE871D-991A-DA3F-BBA0-7505346E60D8}"/>
          </ac:cxnSpMkLst>
        </pc:cxnChg>
      </pc:sldChg>
      <pc:sldChg chg="modSp add replId">
        <pc:chgData name="Banerjee, Jishnu" userId="S::j_b890@txstate.edu::988bd9a7-b419-4951-982d-a9d3d972fba5" providerId="AD" clId="Web-{B8E08C95-0F77-3EEC-AA3A-7D88C6EF3687}" dt="2025-01-22T05:36:43.258" v="88" actId="1076"/>
        <pc:sldMkLst>
          <pc:docMk/>
          <pc:sldMk cId="3747754719" sldId="302"/>
        </pc:sldMkLst>
        <pc:spChg chg="mod">
          <ac:chgData name="Banerjee, Jishnu" userId="S::j_b890@txstate.edu::988bd9a7-b419-4951-982d-a9d3d972fba5" providerId="AD" clId="Web-{B8E08C95-0F77-3EEC-AA3A-7D88C6EF3687}" dt="2025-01-22T05:36:43.258" v="88" actId="1076"/>
          <ac:spMkLst>
            <pc:docMk/>
            <pc:sldMk cId="3747754719" sldId="302"/>
            <ac:spMk id="7" creationId="{CDB823EC-C2DF-23A6-151A-A63E3ED6B068}"/>
          </ac:spMkLst>
        </pc:spChg>
      </pc:sldChg>
      <pc:sldChg chg="modSp add replId">
        <pc:chgData name="Banerjee, Jishnu" userId="S::j_b890@txstate.edu::988bd9a7-b419-4951-982d-a9d3d972fba5" providerId="AD" clId="Web-{B8E08C95-0F77-3EEC-AA3A-7D88C6EF3687}" dt="2025-01-22T05:36:50.102" v="90" actId="1076"/>
        <pc:sldMkLst>
          <pc:docMk/>
          <pc:sldMk cId="1637960761" sldId="303"/>
        </pc:sldMkLst>
        <pc:spChg chg="mod">
          <ac:chgData name="Banerjee, Jishnu" userId="S::j_b890@txstate.edu::988bd9a7-b419-4951-982d-a9d3d972fba5" providerId="AD" clId="Web-{B8E08C95-0F77-3EEC-AA3A-7D88C6EF3687}" dt="2025-01-22T05:36:50.102" v="90" actId="1076"/>
          <ac:spMkLst>
            <pc:docMk/>
            <pc:sldMk cId="1637960761" sldId="303"/>
            <ac:spMk id="7" creationId="{CDB823EC-C2DF-23A6-151A-A63E3ED6B068}"/>
          </ac:spMkLst>
        </pc:spChg>
      </pc:sldChg>
      <pc:sldChg chg="modSp add replId">
        <pc:chgData name="Banerjee, Jishnu" userId="S::j_b890@txstate.edu::988bd9a7-b419-4951-982d-a9d3d972fba5" providerId="AD" clId="Web-{B8E08C95-0F77-3EEC-AA3A-7D88C6EF3687}" dt="2025-01-22T05:36:57.649" v="92" actId="1076"/>
        <pc:sldMkLst>
          <pc:docMk/>
          <pc:sldMk cId="972417619" sldId="304"/>
        </pc:sldMkLst>
        <pc:spChg chg="mod">
          <ac:chgData name="Banerjee, Jishnu" userId="S::j_b890@txstate.edu::988bd9a7-b419-4951-982d-a9d3d972fba5" providerId="AD" clId="Web-{B8E08C95-0F77-3EEC-AA3A-7D88C6EF3687}" dt="2025-01-22T05:36:57.649" v="92" actId="1076"/>
          <ac:spMkLst>
            <pc:docMk/>
            <pc:sldMk cId="972417619" sldId="304"/>
            <ac:spMk id="7" creationId="{CDB823EC-C2DF-23A6-151A-A63E3ED6B068}"/>
          </ac:spMkLst>
        </pc:spChg>
      </pc:sldChg>
      <pc:sldChg chg="modSp add replId">
        <pc:chgData name="Banerjee, Jishnu" userId="S::j_b890@txstate.edu::988bd9a7-b419-4951-982d-a9d3d972fba5" providerId="AD" clId="Web-{B8E08C95-0F77-3EEC-AA3A-7D88C6EF3687}" dt="2025-01-22T05:37:08.884" v="94" actId="1076"/>
        <pc:sldMkLst>
          <pc:docMk/>
          <pc:sldMk cId="620158542" sldId="305"/>
        </pc:sldMkLst>
        <pc:spChg chg="mod">
          <ac:chgData name="Banerjee, Jishnu" userId="S::j_b890@txstate.edu::988bd9a7-b419-4951-982d-a9d3d972fba5" providerId="AD" clId="Web-{B8E08C95-0F77-3EEC-AA3A-7D88C6EF3687}" dt="2025-01-22T05:37:08.884" v="94" actId="1076"/>
          <ac:spMkLst>
            <pc:docMk/>
            <pc:sldMk cId="620158542" sldId="305"/>
            <ac:spMk id="7" creationId="{CDB823EC-C2DF-23A6-151A-A63E3ED6B068}"/>
          </ac:spMkLst>
        </pc:spChg>
      </pc:sldChg>
      <pc:sldChg chg="modSp add replId">
        <pc:chgData name="Banerjee, Jishnu" userId="S::j_b890@txstate.edu::988bd9a7-b419-4951-982d-a9d3d972fba5" providerId="AD" clId="Web-{B8E08C95-0F77-3EEC-AA3A-7D88C6EF3687}" dt="2025-01-22T05:37:21.681" v="98" actId="1076"/>
        <pc:sldMkLst>
          <pc:docMk/>
          <pc:sldMk cId="3319369566" sldId="306"/>
        </pc:sldMkLst>
        <pc:spChg chg="mod">
          <ac:chgData name="Banerjee, Jishnu" userId="S::j_b890@txstate.edu::988bd9a7-b419-4951-982d-a9d3d972fba5" providerId="AD" clId="Web-{B8E08C95-0F77-3EEC-AA3A-7D88C6EF3687}" dt="2025-01-22T05:37:21.681" v="98" actId="1076"/>
          <ac:spMkLst>
            <pc:docMk/>
            <pc:sldMk cId="3319369566" sldId="306"/>
            <ac:spMk id="7" creationId="{CDB823EC-C2DF-23A6-151A-A63E3ED6B068}"/>
          </ac:spMkLst>
        </pc:spChg>
        <pc:picChg chg="mod">
          <ac:chgData name="Banerjee, Jishnu" userId="S::j_b890@txstate.edu::988bd9a7-b419-4951-982d-a9d3d972fba5" providerId="AD" clId="Web-{B8E08C95-0F77-3EEC-AA3A-7D88C6EF3687}" dt="2025-01-22T05:37:15.556" v="97" actId="1076"/>
          <ac:picMkLst>
            <pc:docMk/>
            <pc:sldMk cId="3319369566" sldId="306"/>
            <ac:picMk id="5" creationId="{D44E5BF2-B501-EF16-7F1B-BAE87A8406A4}"/>
          </ac:picMkLst>
        </pc:picChg>
      </pc:sldChg>
      <pc:sldChg chg="modSp add replId">
        <pc:chgData name="Banerjee, Jishnu" userId="S::j_b890@txstate.edu::988bd9a7-b419-4951-982d-a9d3d972fba5" providerId="AD" clId="Web-{B8E08C95-0F77-3EEC-AA3A-7D88C6EF3687}" dt="2025-01-22T05:37:46.150" v="103" actId="1076"/>
        <pc:sldMkLst>
          <pc:docMk/>
          <pc:sldMk cId="3005098145" sldId="307"/>
        </pc:sldMkLst>
        <pc:spChg chg="mod">
          <ac:chgData name="Banerjee, Jishnu" userId="S::j_b890@txstate.edu::988bd9a7-b419-4951-982d-a9d3d972fba5" providerId="AD" clId="Web-{B8E08C95-0F77-3EEC-AA3A-7D88C6EF3687}" dt="2025-01-22T05:37:46.150" v="103" actId="1076"/>
          <ac:spMkLst>
            <pc:docMk/>
            <pc:sldMk cId="3005098145" sldId="307"/>
            <ac:spMk id="7" creationId="{CDB823EC-C2DF-23A6-151A-A63E3ED6B068}"/>
          </ac:spMkLst>
        </pc:spChg>
        <pc:picChg chg="mod">
          <ac:chgData name="Banerjee, Jishnu" userId="S::j_b890@txstate.edu::988bd9a7-b419-4951-982d-a9d3d972fba5" providerId="AD" clId="Web-{B8E08C95-0F77-3EEC-AA3A-7D88C6EF3687}" dt="2025-01-22T05:37:41.041" v="102" actId="1076"/>
          <ac:picMkLst>
            <pc:docMk/>
            <pc:sldMk cId="3005098145" sldId="307"/>
            <ac:picMk id="5" creationId="{D44E5BF2-B501-EF16-7F1B-BAE87A8406A4}"/>
          </ac:picMkLst>
        </pc:picChg>
      </pc:sldChg>
      <pc:sldChg chg="addSp delSp modSp add replId addAnim delAnim">
        <pc:chgData name="Banerjee, Jishnu" userId="S::j_b890@txstate.edu::988bd9a7-b419-4951-982d-a9d3d972fba5" providerId="AD" clId="Web-{B8E08C95-0F77-3EEC-AA3A-7D88C6EF3687}" dt="2025-01-22T05:39:32.075" v="123"/>
        <pc:sldMkLst>
          <pc:docMk/>
          <pc:sldMk cId="1763701487" sldId="308"/>
        </pc:sldMkLst>
        <pc:spChg chg="mod">
          <ac:chgData name="Banerjee, Jishnu" userId="S::j_b890@txstate.edu::988bd9a7-b419-4951-982d-a9d3d972fba5" providerId="AD" clId="Web-{B8E08C95-0F77-3EEC-AA3A-7D88C6EF3687}" dt="2025-01-22T05:38:41.589" v="108" actId="14100"/>
          <ac:spMkLst>
            <pc:docMk/>
            <pc:sldMk cId="1763701487" sldId="308"/>
            <ac:spMk id="2" creationId="{A5A9AD97-58A6-F53C-5000-347B992810E3}"/>
          </ac:spMkLst>
        </pc:spChg>
        <pc:spChg chg="mod">
          <ac:chgData name="Banerjee, Jishnu" userId="S::j_b890@txstate.edu::988bd9a7-b419-4951-982d-a9d3d972fba5" providerId="AD" clId="Web-{B8E08C95-0F77-3EEC-AA3A-7D88C6EF3687}" dt="2025-01-22T05:39:29.747" v="122" actId="14100"/>
          <ac:spMkLst>
            <pc:docMk/>
            <pc:sldMk cId="1763701487" sldId="308"/>
            <ac:spMk id="6" creationId="{5B54184A-74EB-07A0-DC84-6C2C52E67955}"/>
          </ac:spMkLst>
        </pc:spChg>
        <pc:picChg chg="del">
          <ac:chgData name="Banerjee, Jishnu" userId="S::j_b890@txstate.edu::988bd9a7-b419-4951-982d-a9d3d972fba5" providerId="AD" clId="Web-{B8E08C95-0F77-3EEC-AA3A-7D88C6EF3687}" dt="2025-01-22T05:38:44.933" v="109"/>
          <ac:picMkLst>
            <pc:docMk/>
            <pc:sldMk cId="1763701487" sldId="308"/>
            <ac:picMk id="3" creationId="{71A93AC4-3C12-7EB8-C03E-DC3ECF2B194F}"/>
          </ac:picMkLst>
        </pc:picChg>
        <pc:picChg chg="add mod">
          <ac:chgData name="Banerjee, Jishnu" userId="S::j_b890@txstate.edu::988bd9a7-b419-4951-982d-a9d3d972fba5" providerId="AD" clId="Web-{B8E08C95-0F77-3EEC-AA3A-7D88C6EF3687}" dt="2025-01-22T05:38:57.090" v="112" actId="14100"/>
          <ac:picMkLst>
            <pc:docMk/>
            <pc:sldMk cId="1763701487" sldId="308"/>
            <ac:picMk id="5" creationId="{CEA58369-827E-89D2-5A51-8E9C7F61B17C}"/>
          </ac:picMkLst>
        </pc:picChg>
        <pc:cxnChg chg="del mod">
          <ac:chgData name="Banerjee, Jishnu" userId="S::j_b890@txstate.edu::988bd9a7-b419-4951-982d-a9d3d972fba5" providerId="AD" clId="Web-{B8E08C95-0F77-3EEC-AA3A-7D88C6EF3687}" dt="2025-01-22T05:39:32.075" v="123"/>
          <ac:cxnSpMkLst>
            <pc:docMk/>
            <pc:sldMk cId="1763701487" sldId="308"/>
            <ac:cxnSpMk id="4" creationId="{0BBE871D-991A-DA3F-BBA0-7505346E60D8}"/>
          </ac:cxnSpMkLst>
        </pc:cxnChg>
        <pc:cxnChg chg="add mod">
          <ac:chgData name="Banerjee, Jishnu" userId="S::j_b890@txstate.edu::988bd9a7-b419-4951-982d-a9d3d972fba5" providerId="AD" clId="Web-{B8E08C95-0F77-3EEC-AA3A-7D88C6EF3687}" dt="2025-01-22T05:39:07.465" v="115" actId="1076"/>
          <ac:cxnSpMkLst>
            <pc:docMk/>
            <pc:sldMk cId="1763701487" sldId="308"/>
            <ac:cxnSpMk id="9" creationId="{F096F52D-ED70-DD9D-497A-4D4B4F85FBF4}"/>
          </ac:cxnSpMkLst>
        </pc:cxnChg>
      </pc:sldChg>
      <pc:sldChg chg="addSp delSp modSp add replId delAnim">
        <pc:chgData name="Banerjee, Jishnu" userId="S::j_b890@txstate.edu::988bd9a7-b419-4951-982d-a9d3d972fba5" providerId="AD" clId="Web-{B8E08C95-0F77-3EEC-AA3A-7D88C6EF3687}" dt="2025-01-22T19:53:18.411" v="1109" actId="20577"/>
        <pc:sldMkLst>
          <pc:docMk/>
          <pc:sldMk cId="1546672115" sldId="309"/>
        </pc:sldMkLst>
        <pc:spChg chg="mod">
          <ac:chgData name="Banerjee, Jishnu" userId="S::j_b890@txstate.edu::988bd9a7-b419-4951-982d-a9d3d972fba5" providerId="AD" clId="Web-{B8E08C95-0F77-3EEC-AA3A-7D88C6EF3687}" dt="2025-01-22T06:19:03.440" v="359" actId="20577"/>
          <ac:spMkLst>
            <pc:docMk/>
            <pc:sldMk cId="1546672115" sldId="309"/>
            <ac:spMk id="2" creationId="{A5A9AD97-58A6-F53C-5000-347B992810E3}"/>
          </ac:spMkLst>
        </pc:spChg>
        <pc:spChg chg="add mod">
          <ac:chgData name="Banerjee, Jishnu" userId="S::j_b890@txstate.edu::988bd9a7-b419-4951-982d-a9d3d972fba5" providerId="AD" clId="Web-{B8E08C95-0F77-3EEC-AA3A-7D88C6EF3687}" dt="2025-01-22T19:53:18.411" v="1109" actId="20577"/>
          <ac:spMkLst>
            <pc:docMk/>
            <pc:sldMk cId="1546672115" sldId="309"/>
            <ac:spMk id="4" creationId="{C8B76EF9-97A3-57D6-45F4-B1E0F804C826}"/>
          </ac:spMkLst>
        </pc:spChg>
        <pc:spChg chg="del">
          <ac:chgData name="Banerjee, Jishnu" userId="S::j_b890@txstate.edu::988bd9a7-b419-4951-982d-a9d3d972fba5" providerId="AD" clId="Web-{B8E08C95-0F77-3EEC-AA3A-7D88C6EF3687}" dt="2025-01-22T05:42:06.564" v="129"/>
          <ac:spMkLst>
            <pc:docMk/>
            <pc:sldMk cId="1546672115" sldId="309"/>
            <ac:spMk id="6" creationId="{5B54184A-74EB-07A0-DC84-6C2C52E67955}"/>
          </ac:spMkLst>
        </pc:spChg>
        <pc:picChg chg="del">
          <ac:chgData name="Banerjee, Jishnu" userId="S::j_b890@txstate.edu::988bd9a7-b419-4951-982d-a9d3d972fba5" providerId="AD" clId="Web-{B8E08C95-0F77-3EEC-AA3A-7D88C6EF3687}" dt="2025-01-22T05:42:03.642" v="127"/>
          <ac:picMkLst>
            <pc:docMk/>
            <pc:sldMk cId="1546672115" sldId="309"/>
            <ac:picMk id="5" creationId="{CEA58369-827E-89D2-5A51-8E9C7F61B17C}"/>
          </ac:picMkLst>
        </pc:picChg>
        <pc:cxnChg chg="del">
          <ac:chgData name="Banerjee, Jishnu" userId="S::j_b890@txstate.edu::988bd9a7-b419-4951-982d-a9d3d972fba5" providerId="AD" clId="Web-{B8E08C95-0F77-3EEC-AA3A-7D88C6EF3687}" dt="2025-01-22T05:42:05.720" v="128"/>
          <ac:cxnSpMkLst>
            <pc:docMk/>
            <pc:sldMk cId="1546672115" sldId="309"/>
            <ac:cxnSpMk id="9" creationId="{F096F52D-ED70-DD9D-497A-4D4B4F85FBF4}"/>
          </ac:cxnSpMkLst>
        </pc:cxnChg>
      </pc:sldChg>
      <pc:sldChg chg="addSp delSp modSp add replId delAnim">
        <pc:chgData name="Banerjee, Jishnu" userId="S::j_b890@txstate.edu::988bd9a7-b419-4951-982d-a9d3d972fba5" providerId="AD" clId="Web-{B8E08C95-0F77-3EEC-AA3A-7D88C6EF3687}" dt="2025-01-22T05:53:47.240" v="253" actId="20577"/>
        <pc:sldMkLst>
          <pc:docMk/>
          <pc:sldMk cId="1479830403" sldId="310"/>
        </pc:sldMkLst>
        <pc:spChg chg="mod">
          <ac:chgData name="Banerjee, Jishnu" userId="S::j_b890@txstate.edu::988bd9a7-b419-4951-982d-a9d3d972fba5" providerId="AD" clId="Web-{B8E08C95-0F77-3EEC-AA3A-7D88C6EF3687}" dt="2025-01-22T05:50:44.532" v="187" actId="20577"/>
          <ac:spMkLst>
            <pc:docMk/>
            <pc:sldMk cId="1479830403" sldId="310"/>
            <ac:spMk id="2" creationId="{A5A9AD97-58A6-F53C-5000-347B992810E3}"/>
          </ac:spMkLst>
        </pc:spChg>
        <pc:spChg chg="add mod">
          <ac:chgData name="Banerjee, Jishnu" userId="S::j_b890@txstate.edu::988bd9a7-b419-4951-982d-a9d3d972fba5" providerId="AD" clId="Web-{B8E08C95-0F77-3EEC-AA3A-7D88C6EF3687}" dt="2025-01-22T05:53:47.240" v="253" actId="20577"/>
          <ac:spMkLst>
            <pc:docMk/>
            <pc:sldMk cId="1479830403" sldId="310"/>
            <ac:spMk id="4" creationId="{5A6BF1F0-7359-2D21-2FF3-439ACE1B8D7E}"/>
          </ac:spMkLst>
        </pc:spChg>
        <pc:spChg chg="del">
          <ac:chgData name="Banerjee, Jishnu" userId="S::j_b890@txstate.edu::988bd9a7-b419-4951-982d-a9d3d972fba5" providerId="AD" clId="Web-{B8E08C95-0F77-3EEC-AA3A-7D88C6EF3687}" dt="2025-01-22T05:50:53.516" v="189"/>
          <ac:spMkLst>
            <pc:docMk/>
            <pc:sldMk cId="1479830403" sldId="310"/>
            <ac:spMk id="6" creationId="{5B54184A-74EB-07A0-DC84-6C2C52E67955}"/>
          </ac:spMkLst>
        </pc:spChg>
        <pc:picChg chg="del">
          <ac:chgData name="Banerjee, Jishnu" userId="S::j_b890@txstate.edu::988bd9a7-b419-4951-982d-a9d3d972fba5" providerId="AD" clId="Web-{B8E08C95-0F77-3EEC-AA3A-7D88C6EF3687}" dt="2025-01-22T05:50:50.360" v="188"/>
          <ac:picMkLst>
            <pc:docMk/>
            <pc:sldMk cId="1479830403" sldId="310"/>
            <ac:picMk id="5" creationId="{CEA58369-827E-89D2-5A51-8E9C7F61B17C}"/>
          </ac:picMkLst>
        </pc:picChg>
        <pc:cxnChg chg="del">
          <ac:chgData name="Banerjee, Jishnu" userId="S::j_b890@txstate.edu::988bd9a7-b419-4951-982d-a9d3d972fba5" providerId="AD" clId="Web-{B8E08C95-0F77-3EEC-AA3A-7D88C6EF3687}" dt="2025-01-22T05:50:54.907" v="190"/>
          <ac:cxnSpMkLst>
            <pc:docMk/>
            <pc:sldMk cId="1479830403" sldId="310"/>
            <ac:cxnSpMk id="9" creationId="{F096F52D-ED70-DD9D-497A-4D4B4F85FBF4}"/>
          </ac:cxnSpMkLst>
        </pc:cxnChg>
      </pc:sldChg>
      <pc:sldChg chg="modSp add replId">
        <pc:chgData name="Banerjee, Jishnu" userId="S::j_b890@txstate.edu::988bd9a7-b419-4951-982d-a9d3d972fba5" providerId="AD" clId="Web-{B8E08C95-0F77-3EEC-AA3A-7D88C6EF3687}" dt="2025-01-22T06:18:59.768" v="358" actId="20577"/>
        <pc:sldMkLst>
          <pc:docMk/>
          <pc:sldMk cId="2518636655" sldId="311"/>
        </pc:sldMkLst>
        <pc:spChg chg="mod">
          <ac:chgData name="Banerjee, Jishnu" userId="S::j_b890@txstate.edu::988bd9a7-b419-4951-982d-a9d3d972fba5" providerId="AD" clId="Web-{B8E08C95-0F77-3EEC-AA3A-7D88C6EF3687}" dt="2025-01-22T06:18:59.768" v="358" actId="20577"/>
          <ac:spMkLst>
            <pc:docMk/>
            <pc:sldMk cId="2518636655" sldId="311"/>
            <ac:spMk id="2" creationId="{A5A9AD97-58A6-F53C-5000-347B992810E3}"/>
          </ac:spMkLst>
        </pc:spChg>
        <pc:spChg chg="mod">
          <ac:chgData name="Banerjee, Jishnu" userId="S::j_b890@txstate.edu::988bd9a7-b419-4951-982d-a9d3d972fba5" providerId="AD" clId="Web-{B8E08C95-0F77-3EEC-AA3A-7D88C6EF3687}" dt="2025-01-22T05:57:20.340" v="304" actId="20577"/>
          <ac:spMkLst>
            <pc:docMk/>
            <pc:sldMk cId="2518636655" sldId="311"/>
            <ac:spMk id="4" creationId="{C8B76EF9-97A3-57D6-45F4-B1E0F804C826}"/>
          </ac:spMkLst>
        </pc:spChg>
      </pc:sldChg>
      <pc:sldChg chg="modSp add replId">
        <pc:chgData name="Banerjee, Jishnu" userId="S::j_b890@txstate.edu::988bd9a7-b419-4951-982d-a9d3d972fba5" providerId="AD" clId="Web-{B8E08C95-0F77-3EEC-AA3A-7D88C6EF3687}" dt="2025-01-22T06:18:55.533" v="357" actId="20577"/>
        <pc:sldMkLst>
          <pc:docMk/>
          <pc:sldMk cId="3065288227" sldId="312"/>
        </pc:sldMkLst>
        <pc:spChg chg="mod">
          <ac:chgData name="Banerjee, Jishnu" userId="S::j_b890@txstate.edu::988bd9a7-b419-4951-982d-a9d3d972fba5" providerId="AD" clId="Web-{B8E08C95-0F77-3EEC-AA3A-7D88C6EF3687}" dt="2025-01-22T06:18:55.533" v="357" actId="20577"/>
          <ac:spMkLst>
            <pc:docMk/>
            <pc:sldMk cId="3065288227" sldId="312"/>
            <ac:spMk id="2" creationId="{A5A9AD97-58A6-F53C-5000-347B992810E3}"/>
          </ac:spMkLst>
        </pc:spChg>
        <pc:spChg chg="mod">
          <ac:chgData name="Banerjee, Jishnu" userId="S::j_b890@txstate.edu::988bd9a7-b419-4951-982d-a9d3d972fba5" providerId="AD" clId="Web-{B8E08C95-0F77-3EEC-AA3A-7D88C6EF3687}" dt="2025-01-22T06:00:05.829" v="333" actId="20577"/>
          <ac:spMkLst>
            <pc:docMk/>
            <pc:sldMk cId="3065288227" sldId="312"/>
            <ac:spMk id="4" creationId="{C8B76EF9-97A3-57D6-45F4-B1E0F804C826}"/>
          </ac:spMkLst>
        </pc:spChg>
      </pc:sldChg>
      <pc:sldChg chg="addSp delSp modSp add replId">
        <pc:chgData name="Banerjee, Jishnu" userId="S::j_b890@txstate.edu::988bd9a7-b419-4951-982d-a9d3d972fba5" providerId="AD" clId="Web-{B8E08C95-0F77-3EEC-AA3A-7D88C6EF3687}" dt="2025-01-22T06:18:51.674" v="356" actId="20577"/>
        <pc:sldMkLst>
          <pc:docMk/>
          <pc:sldMk cId="2630652681" sldId="313"/>
        </pc:sldMkLst>
        <pc:spChg chg="mod">
          <ac:chgData name="Banerjee, Jishnu" userId="S::j_b890@txstate.edu::988bd9a7-b419-4951-982d-a9d3d972fba5" providerId="AD" clId="Web-{B8E08C95-0F77-3EEC-AA3A-7D88C6EF3687}" dt="2025-01-22T06:18:51.674" v="356" actId="20577"/>
          <ac:spMkLst>
            <pc:docMk/>
            <pc:sldMk cId="2630652681" sldId="313"/>
            <ac:spMk id="2" creationId="{A5A9AD97-58A6-F53C-5000-347B992810E3}"/>
          </ac:spMkLst>
        </pc:spChg>
        <pc:spChg chg="del">
          <ac:chgData name="Banerjee, Jishnu" userId="S::j_b890@txstate.edu::988bd9a7-b419-4951-982d-a9d3d972fba5" providerId="AD" clId="Web-{B8E08C95-0F77-3EEC-AA3A-7D88C6EF3687}" dt="2025-01-22T06:16:31.866" v="335"/>
          <ac:spMkLst>
            <pc:docMk/>
            <pc:sldMk cId="2630652681" sldId="313"/>
            <ac:spMk id="4" creationId="{C8B76EF9-97A3-57D6-45F4-B1E0F804C826}"/>
          </ac:spMkLst>
        </pc:spChg>
        <pc:picChg chg="add mod">
          <ac:chgData name="Banerjee, Jishnu" userId="S::j_b890@txstate.edu::988bd9a7-b419-4951-982d-a9d3d972fba5" providerId="AD" clId="Web-{B8E08C95-0F77-3EEC-AA3A-7D88C6EF3687}" dt="2025-01-22T06:16:40.398" v="337" actId="14100"/>
          <ac:picMkLst>
            <pc:docMk/>
            <pc:sldMk cId="2630652681" sldId="313"/>
            <ac:picMk id="3" creationId="{62658147-14F6-3B06-969F-0E53D0E09B1C}"/>
          </ac:picMkLst>
        </pc:picChg>
      </pc:sldChg>
      <pc:sldChg chg="addSp delSp modSp add replId">
        <pc:chgData name="Banerjee, Jishnu" userId="S::j_b890@txstate.edu::988bd9a7-b419-4951-982d-a9d3d972fba5" providerId="AD" clId="Web-{B8E08C95-0F77-3EEC-AA3A-7D88C6EF3687}" dt="2025-01-22T06:18:47.861" v="355" actId="20577"/>
        <pc:sldMkLst>
          <pc:docMk/>
          <pc:sldMk cId="2015387135" sldId="314"/>
        </pc:sldMkLst>
        <pc:spChg chg="mod">
          <ac:chgData name="Banerjee, Jishnu" userId="S::j_b890@txstate.edu::988bd9a7-b419-4951-982d-a9d3d972fba5" providerId="AD" clId="Web-{B8E08C95-0F77-3EEC-AA3A-7D88C6EF3687}" dt="2025-01-22T06:18:47.861" v="355" actId="20577"/>
          <ac:spMkLst>
            <pc:docMk/>
            <pc:sldMk cId="2015387135" sldId="314"/>
            <ac:spMk id="2" creationId="{A5A9AD97-58A6-F53C-5000-347B992810E3}"/>
          </ac:spMkLst>
        </pc:spChg>
        <pc:picChg chg="del">
          <ac:chgData name="Banerjee, Jishnu" userId="S::j_b890@txstate.edu::988bd9a7-b419-4951-982d-a9d3d972fba5" providerId="AD" clId="Web-{B8E08C95-0F77-3EEC-AA3A-7D88C6EF3687}" dt="2025-01-22T06:17:22.620" v="339"/>
          <ac:picMkLst>
            <pc:docMk/>
            <pc:sldMk cId="2015387135" sldId="314"/>
            <ac:picMk id="3" creationId="{62658147-14F6-3B06-969F-0E53D0E09B1C}"/>
          </ac:picMkLst>
        </pc:picChg>
        <pc:picChg chg="add mod">
          <ac:chgData name="Banerjee, Jishnu" userId="S::j_b890@txstate.edu::988bd9a7-b419-4951-982d-a9d3d972fba5" providerId="AD" clId="Web-{B8E08C95-0F77-3EEC-AA3A-7D88C6EF3687}" dt="2025-01-22T06:17:40.387" v="343" actId="14100"/>
          <ac:picMkLst>
            <pc:docMk/>
            <pc:sldMk cId="2015387135" sldId="314"/>
            <ac:picMk id="4" creationId="{AC3D8F70-3961-03A9-EBB7-602DB7793D6F}"/>
          </ac:picMkLst>
        </pc:picChg>
      </pc:sldChg>
      <pc:sldChg chg="addSp delSp modSp add replId">
        <pc:chgData name="Banerjee, Jishnu" userId="S::j_b890@txstate.edu::988bd9a7-b419-4951-982d-a9d3d972fba5" providerId="AD" clId="Web-{B8E08C95-0F77-3EEC-AA3A-7D88C6EF3687}" dt="2025-01-22T06:18:33.375" v="354" actId="1076"/>
        <pc:sldMkLst>
          <pc:docMk/>
          <pc:sldMk cId="668622404" sldId="315"/>
        </pc:sldMkLst>
        <pc:spChg chg="mod">
          <ac:chgData name="Banerjee, Jishnu" userId="S::j_b890@txstate.edu::988bd9a7-b419-4951-982d-a9d3d972fba5" providerId="AD" clId="Web-{B8E08C95-0F77-3EEC-AA3A-7D88C6EF3687}" dt="2025-01-22T06:18:02.795" v="345" actId="20577"/>
          <ac:spMkLst>
            <pc:docMk/>
            <pc:sldMk cId="668622404" sldId="315"/>
            <ac:spMk id="2" creationId="{A5A9AD97-58A6-F53C-5000-347B992810E3}"/>
          </ac:spMkLst>
        </pc:spChg>
        <pc:picChg chg="add mod">
          <ac:chgData name="Banerjee, Jishnu" userId="S::j_b890@txstate.edu::988bd9a7-b419-4951-982d-a9d3d972fba5" providerId="AD" clId="Web-{B8E08C95-0F77-3EEC-AA3A-7D88C6EF3687}" dt="2025-01-22T06:18:33.375" v="354" actId="1076"/>
          <ac:picMkLst>
            <pc:docMk/>
            <pc:sldMk cId="668622404" sldId="315"/>
            <ac:picMk id="3" creationId="{EE4E36CE-7856-B0C2-0C64-E6E18BBC9967}"/>
          </ac:picMkLst>
        </pc:picChg>
        <pc:picChg chg="del">
          <ac:chgData name="Banerjee, Jishnu" userId="S::j_b890@txstate.edu::988bd9a7-b419-4951-982d-a9d3d972fba5" providerId="AD" clId="Web-{B8E08C95-0F77-3EEC-AA3A-7D88C6EF3687}" dt="2025-01-22T06:18:04.561" v="346"/>
          <ac:picMkLst>
            <pc:docMk/>
            <pc:sldMk cId="668622404" sldId="315"/>
            <ac:picMk id="4" creationId="{AC3D8F70-3961-03A9-EBB7-602DB7793D6F}"/>
          </ac:picMkLst>
        </pc:picChg>
      </pc:sldChg>
      <pc:sldChg chg="add del replId">
        <pc:chgData name="Banerjee, Jishnu" userId="S::j_b890@txstate.edu::988bd9a7-b419-4951-982d-a9d3d972fba5" providerId="AD" clId="Web-{B8E08C95-0F77-3EEC-AA3A-7D88C6EF3687}" dt="2025-01-22T06:18:10.967" v="348"/>
        <pc:sldMkLst>
          <pc:docMk/>
          <pc:sldMk cId="1893735843" sldId="316"/>
        </pc:sldMkLst>
      </pc:sldChg>
      <pc:sldChg chg="addSp modSp add replId addAnim">
        <pc:chgData name="Banerjee, Jishnu" userId="S::j_b890@txstate.edu::988bd9a7-b419-4951-982d-a9d3d972fba5" providerId="AD" clId="Web-{B8E08C95-0F77-3EEC-AA3A-7D88C6EF3687}" dt="2025-01-22T18:35:43.710" v="396"/>
        <pc:sldMkLst>
          <pc:docMk/>
          <pc:sldMk cId="3633693279" sldId="316"/>
        </pc:sldMkLst>
        <pc:spChg chg="mod">
          <ac:chgData name="Banerjee, Jishnu" userId="S::j_b890@txstate.edu::988bd9a7-b419-4951-982d-a9d3d972fba5" providerId="AD" clId="Web-{B8E08C95-0F77-3EEC-AA3A-7D88C6EF3687}" dt="2025-01-22T18:33:06.096" v="364" actId="20577"/>
          <ac:spMkLst>
            <pc:docMk/>
            <pc:sldMk cId="3633693279" sldId="316"/>
            <ac:spMk id="2" creationId="{A5A9AD97-58A6-F53C-5000-347B992810E3}"/>
          </ac:spMkLst>
        </pc:spChg>
        <pc:spChg chg="mod">
          <ac:chgData name="Banerjee, Jishnu" userId="S::j_b890@txstate.edu::988bd9a7-b419-4951-982d-a9d3d972fba5" providerId="AD" clId="Web-{B8E08C95-0F77-3EEC-AA3A-7D88C6EF3687}" dt="2025-01-22T18:35:27.944" v="392" actId="20577"/>
          <ac:spMkLst>
            <pc:docMk/>
            <pc:sldMk cId="3633693279" sldId="316"/>
            <ac:spMk id="5" creationId="{CE4B9321-1A08-1A62-1EC3-3430DD5A5C5B}"/>
          </ac:spMkLst>
        </pc:spChg>
        <pc:picChg chg="add mod">
          <ac:chgData name="Banerjee, Jishnu" userId="S::j_b890@txstate.edu::988bd9a7-b419-4951-982d-a9d3d972fba5" providerId="AD" clId="Web-{B8E08C95-0F77-3EEC-AA3A-7D88C6EF3687}" dt="2025-01-22T18:35:36.569" v="395" actId="14100"/>
          <ac:picMkLst>
            <pc:docMk/>
            <pc:sldMk cId="3633693279" sldId="316"/>
            <ac:picMk id="3" creationId="{F9EC3705-5949-43AD-A7F5-6DCC2B76D79E}"/>
          </ac:picMkLst>
        </pc:picChg>
      </pc:sldChg>
      <pc:sldChg chg="addSp delSp modSp add replId delAnim">
        <pc:chgData name="Banerjee, Jishnu" userId="S::j_b890@txstate.edu::988bd9a7-b419-4951-982d-a9d3d972fba5" providerId="AD" clId="Web-{B8E08C95-0F77-3EEC-AA3A-7D88C6EF3687}" dt="2025-01-22T18:54:42.365" v="527" actId="20577"/>
        <pc:sldMkLst>
          <pc:docMk/>
          <pc:sldMk cId="439582437" sldId="317"/>
        </pc:sldMkLst>
        <pc:spChg chg="mod">
          <ac:chgData name="Banerjee, Jishnu" userId="S::j_b890@txstate.edu::988bd9a7-b419-4951-982d-a9d3d972fba5" providerId="AD" clId="Web-{B8E08C95-0F77-3EEC-AA3A-7D88C6EF3687}" dt="2025-01-22T18:47:42.463" v="401" actId="20577"/>
          <ac:spMkLst>
            <pc:docMk/>
            <pc:sldMk cId="439582437" sldId="317"/>
            <ac:spMk id="2" creationId="{A5A9AD97-58A6-F53C-5000-347B992810E3}"/>
          </ac:spMkLst>
        </pc:spChg>
        <pc:spChg chg="del mod">
          <ac:chgData name="Banerjee, Jishnu" userId="S::j_b890@txstate.edu::988bd9a7-b419-4951-982d-a9d3d972fba5" providerId="AD" clId="Web-{B8E08C95-0F77-3EEC-AA3A-7D88C6EF3687}" dt="2025-01-22T18:48:23.589" v="416"/>
          <ac:spMkLst>
            <pc:docMk/>
            <pc:sldMk cId="439582437" sldId="317"/>
            <ac:spMk id="5" creationId="{CE4B9321-1A08-1A62-1EC3-3430DD5A5C5B}"/>
          </ac:spMkLst>
        </pc:spChg>
        <pc:spChg chg="add mod">
          <ac:chgData name="Banerjee, Jishnu" userId="S::j_b890@txstate.edu::988bd9a7-b419-4951-982d-a9d3d972fba5" providerId="AD" clId="Web-{B8E08C95-0F77-3EEC-AA3A-7D88C6EF3687}" dt="2025-01-22T18:54:42.365" v="527" actId="20577"/>
          <ac:spMkLst>
            <pc:docMk/>
            <pc:sldMk cId="439582437" sldId="317"/>
            <ac:spMk id="9" creationId="{1C75AACD-8A96-3B2C-1BA6-43B9D83AD03A}"/>
          </ac:spMkLst>
        </pc:spChg>
        <pc:graphicFrameChg chg="add del mod modGraphic">
          <ac:chgData name="Banerjee, Jishnu" userId="S::j_b890@txstate.edu::988bd9a7-b419-4951-982d-a9d3d972fba5" providerId="AD" clId="Web-{B8E08C95-0F77-3EEC-AA3A-7D88C6EF3687}" dt="2025-01-22T18:52:43.299" v="502"/>
          <ac:graphicFrameMkLst>
            <pc:docMk/>
            <pc:sldMk cId="439582437" sldId="317"/>
            <ac:graphicFrameMk id="6" creationId="{735E5284-343A-65F1-B31E-F833FF867E8D}"/>
          </ac:graphicFrameMkLst>
        </pc:graphicFrameChg>
        <pc:graphicFrameChg chg="add del mod">
          <ac:chgData name="Banerjee, Jishnu" userId="S::j_b890@txstate.edu::988bd9a7-b419-4951-982d-a9d3d972fba5" providerId="AD" clId="Web-{B8E08C95-0F77-3EEC-AA3A-7D88C6EF3687}" dt="2025-01-22T18:51:05.250" v="467"/>
          <ac:graphicFrameMkLst>
            <pc:docMk/>
            <pc:sldMk cId="439582437" sldId="317"/>
            <ac:graphicFrameMk id="11" creationId="{7F4062DD-9E99-BE4C-EC3A-947E3D38493E}"/>
          </ac:graphicFrameMkLst>
        </pc:graphicFrameChg>
        <pc:picChg chg="del">
          <ac:chgData name="Banerjee, Jishnu" userId="S::j_b890@txstate.edu::988bd9a7-b419-4951-982d-a9d3d972fba5" providerId="AD" clId="Web-{B8E08C95-0F77-3EEC-AA3A-7D88C6EF3687}" dt="2025-01-22T18:47:44.963" v="402"/>
          <ac:picMkLst>
            <pc:docMk/>
            <pc:sldMk cId="439582437" sldId="317"/>
            <ac:picMk id="3" creationId="{F9EC3705-5949-43AD-A7F5-6DCC2B76D79E}"/>
          </ac:picMkLst>
        </pc:picChg>
      </pc:sldChg>
      <pc:sldChg chg="add del replId">
        <pc:chgData name="Banerjee, Jishnu" userId="S::j_b890@txstate.edu::988bd9a7-b419-4951-982d-a9d3d972fba5" providerId="AD" clId="Web-{B8E08C95-0F77-3EEC-AA3A-7D88C6EF3687}" dt="2025-01-22T18:58:23.496" v="553"/>
        <pc:sldMkLst>
          <pc:docMk/>
          <pc:sldMk cId="3992781850" sldId="318"/>
        </pc:sldMkLst>
      </pc:sldChg>
      <pc:sldChg chg="modSp add replId">
        <pc:chgData name="Banerjee, Jishnu" userId="S::j_b890@txstate.edu::988bd9a7-b419-4951-982d-a9d3d972fba5" providerId="AD" clId="Web-{B8E08C95-0F77-3EEC-AA3A-7D88C6EF3687}" dt="2025-01-22T18:59:15.075" v="574" actId="20577"/>
        <pc:sldMkLst>
          <pc:docMk/>
          <pc:sldMk cId="4277891197" sldId="318"/>
        </pc:sldMkLst>
        <pc:spChg chg="mod">
          <ac:chgData name="Banerjee, Jishnu" userId="S::j_b890@txstate.edu::988bd9a7-b419-4951-982d-a9d3d972fba5" providerId="AD" clId="Web-{B8E08C95-0F77-3EEC-AA3A-7D88C6EF3687}" dt="2025-01-22T18:59:10.356" v="572" actId="14100"/>
          <ac:spMkLst>
            <pc:docMk/>
            <pc:sldMk cId="4277891197" sldId="318"/>
            <ac:spMk id="6" creationId="{35D4C43A-7CD2-1F0C-1F0A-4BF57DBA73ED}"/>
          </ac:spMkLst>
        </pc:spChg>
        <pc:spChg chg="mod">
          <ac:chgData name="Banerjee, Jishnu" userId="S::j_b890@txstate.edu::988bd9a7-b419-4951-982d-a9d3d972fba5" providerId="AD" clId="Web-{B8E08C95-0F77-3EEC-AA3A-7D88C6EF3687}" dt="2025-01-22T18:59:15.075" v="574" actId="20577"/>
          <ac:spMkLst>
            <pc:docMk/>
            <pc:sldMk cId="4277891197" sldId="318"/>
            <ac:spMk id="7" creationId="{2E8C83C4-6F10-1E23-478E-B09ABCEEEA9A}"/>
          </ac:spMkLst>
        </pc:spChg>
      </pc:sldChg>
      <pc:sldChg chg="addSp modSp add replId">
        <pc:chgData name="Banerjee, Jishnu" userId="S::j_b890@txstate.edu::988bd9a7-b419-4951-982d-a9d3d972fba5" providerId="AD" clId="Web-{B8E08C95-0F77-3EEC-AA3A-7D88C6EF3687}" dt="2025-01-22T19:01:22.594" v="596" actId="20577"/>
        <pc:sldMkLst>
          <pc:docMk/>
          <pc:sldMk cId="631669418" sldId="319"/>
        </pc:sldMkLst>
        <pc:spChg chg="add mod">
          <ac:chgData name="Banerjee, Jishnu" userId="S::j_b890@txstate.edu::988bd9a7-b419-4951-982d-a9d3d972fba5" providerId="AD" clId="Web-{B8E08C95-0F77-3EEC-AA3A-7D88C6EF3687}" dt="2025-01-22T19:01:22.594" v="596" actId="20577"/>
          <ac:spMkLst>
            <pc:docMk/>
            <pc:sldMk cId="631669418" sldId="319"/>
            <ac:spMk id="5" creationId="{507FF600-8B16-5D7D-9EA4-4EBAA4B7F1E0}"/>
          </ac:spMkLst>
        </pc:spChg>
        <pc:spChg chg="mod">
          <ac:chgData name="Banerjee, Jishnu" userId="S::j_b890@txstate.edu::988bd9a7-b419-4951-982d-a9d3d972fba5" providerId="AD" clId="Web-{B8E08C95-0F77-3EEC-AA3A-7D88C6EF3687}" dt="2025-01-22T18:59:50.560" v="585" actId="14100"/>
          <ac:spMkLst>
            <pc:docMk/>
            <pc:sldMk cId="631669418" sldId="319"/>
            <ac:spMk id="6" creationId="{35D4C43A-7CD2-1F0C-1F0A-4BF57DBA73ED}"/>
          </ac:spMkLst>
        </pc:spChg>
        <pc:spChg chg="mod">
          <ac:chgData name="Banerjee, Jishnu" userId="S::j_b890@txstate.edu::988bd9a7-b419-4951-982d-a9d3d972fba5" providerId="AD" clId="Web-{B8E08C95-0F77-3EEC-AA3A-7D88C6EF3687}" dt="2025-01-22T18:59:43.873" v="581" actId="20577"/>
          <ac:spMkLst>
            <pc:docMk/>
            <pc:sldMk cId="631669418" sldId="319"/>
            <ac:spMk id="7" creationId="{2E8C83C4-6F10-1E23-478E-B09ABCEEEA9A}"/>
          </ac:spMkLst>
        </pc:spChg>
        <pc:cxnChg chg="add mod">
          <ac:chgData name="Banerjee, Jishnu" userId="S::j_b890@txstate.edu::988bd9a7-b419-4951-982d-a9d3d972fba5" providerId="AD" clId="Web-{B8E08C95-0F77-3EEC-AA3A-7D88C6EF3687}" dt="2025-01-22T19:00:56.515" v="591"/>
          <ac:cxnSpMkLst>
            <pc:docMk/>
            <pc:sldMk cId="631669418" sldId="319"/>
            <ac:cxnSpMk id="9" creationId="{AA12CA3A-0C7C-3DF8-9CF8-165EDBE70B86}"/>
          </ac:cxnSpMkLst>
        </pc:cxnChg>
      </pc:sldChg>
      <pc:sldChg chg="addSp delSp modSp add replId">
        <pc:chgData name="Banerjee, Jishnu" userId="S::j_b890@txstate.edu::988bd9a7-b419-4951-982d-a9d3d972fba5" providerId="AD" clId="Web-{B8E08C95-0F77-3EEC-AA3A-7D88C6EF3687}" dt="2025-01-22T19:03:28.410" v="627"/>
        <pc:sldMkLst>
          <pc:docMk/>
          <pc:sldMk cId="787127755" sldId="320"/>
        </pc:sldMkLst>
        <pc:spChg chg="mod">
          <ac:chgData name="Banerjee, Jishnu" userId="S::j_b890@txstate.edu::988bd9a7-b419-4951-982d-a9d3d972fba5" providerId="AD" clId="Web-{B8E08C95-0F77-3EEC-AA3A-7D88C6EF3687}" dt="2025-01-22T19:02:41.471" v="612" actId="1076"/>
          <ac:spMkLst>
            <pc:docMk/>
            <pc:sldMk cId="787127755" sldId="320"/>
            <ac:spMk id="5" creationId="{507FF600-8B16-5D7D-9EA4-4EBAA4B7F1E0}"/>
          </ac:spMkLst>
        </pc:spChg>
        <pc:spChg chg="mod">
          <ac:chgData name="Banerjee, Jishnu" userId="S::j_b890@txstate.edu::988bd9a7-b419-4951-982d-a9d3d972fba5" providerId="AD" clId="Web-{B8E08C95-0F77-3EEC-AA3A-7D88C6EF3687}" dt="2025-01-22T19:01:10.906" v="593" actId="20577"/>
          <ac:spMkLst>
            <pc:docMk/>
            <pc:sldMk cId="787127755" sldId="320"/>
            <ac:spMk id="6" creationId="{35D4C43A-7CD2-1F0C-1F0A-4BF57DBA73ED}"/>
          </ac:spMkLst>
        </pc:spChg>
        <pc:spChg chg="mod">
          <ac:chgData name="Banerjee, Jishnu" userId="S::j_b890@txstate.edu::988bd9a7-b419-4951-982d-a9d3d972fba5" providerId="AD" clId="Web-{B8E08C95-0F77-3EEC-AA3A-7D88C6EF3687}" dt="2025-01-22T19:02:11.299" v="603" actId="1076"/>
          <ac:spMkLst>
            <pc:docMk/>
            <pc:sldMk cId="787127755" sldId="320"/>
            <ac:spMk id="8" creationId="{9159ECD4-EEB4-5AED-CC91-988716B2C609}"/>
          </ac:spMkLst>
        </pc:spChg>
        <pc:spChg chg="add mod">
          <ac:chgData name="Banerjee, Jishnu" userId="S::j_b890@txstate.edu::988bd9a7-b419-4951-982d-a9d3d972fba5" providerId="AD" clId="Web-{B8E08C95-0F77-3EEC-AA3A-7D88C6EF3687}" dt="2025-01-22T19:02:59.737" v="619" actId="1076"/>
          <ac:spMkLst>
            <pc:docMk/>
            <pc:sldMk cId="787127755" sldId="320"/>
            <ac:spMk id="12" creationId="{A0BBDBEA-96F0-7C95-D6CF-45530AAFAA53}"/>
          </ac:spMkLst>
        </pc:spChg>
        <pc:cxnChg chg="del">
          <ac:chgData name="Banerjee, Jishnu" userId="S::j_b890@txstate.edu::988bd9a7-b419-4951-982d-a9d3d972fba5" providerId="AD" clId="Web-{B8E08C95-0F77-3EEC-AA3A-7D88C6EF3687}" dt="2025-01-22T19:02:16.158" v="604"/>
          <ac:cxnSpMkLst>
            <pc:docMk/>
            <pc:sldMk cId="787127755" sldId="320"/>
            <ac:cxnSpMk id="9" creationId="{AA12CA3A-0C7C-3DF8-9CF8-165EDBE70B86}"/>
          </ac:cxnSpMkLst>
        </pc:cxnChg>
        <pc:cxnChg chg="add del">
          <ac:chgData name="Banerjee, Jishnu" userId="S::j_b890@txstate.edu::988bd9a7-b419-4951-982d-a9d3d972fba5" providerId="AD" clId="Web-{B8E08C95-0F77-3EEC-AA3A-7D88C6EF3687}" dt="2025-01-22T19:03:02.300" v="620"/>
          <ac:cxnSpMkLst>
            <pc:docMk/>
            <pc:sldMk cId="787127755" sldId="320"/>
            <ac:cxnSpMk id="14" creationId="{041A5062-6FD7-A64F-11EB-357ED29B8408}"/>
          </ac:cxnSpMkLst>
        </pc:cxnChg>
        <pc:cxnChg chg="add mod">
          <ac:chgData name="Banerjee, Jishnu" userId="S::j_b890@txstate.edu::988bd9a7-b419-4951-982d-a9d3d972fba5" providerId="AD" clId="Web-{B8E08C95-0F77-3EEC-AA3A-7D88C6EF3687}" dt="2025-01-22T19:03:28.410" v="627"/>
          <ac:cxnSpMkLst>
            <pc:docMk/>
            <pc:sldMk cId="787127755" sldId="320"/>
            <ac:cxnSpMk id="15" creationId="{16266704-D655-3FD6-68C6-68DB30C1CDD4}"/>
          </ac:cxnSpMkLst>
        </pc:cxnChg>
      </pc:sldChg>
      <pc:sldChg chg="addSp modSp add replId">
        <pc:chgData name="Banerjee, Jishnu" userId="S::j_b890@txstate.edu::988bd9a7-b419-4951-982d-a9d3d972fba5" providerId="AD" clId="Web-{B8E08C95-0F77-3EEC-AA3A-7D88C6EF3687}" dt="2025-01-22T19:06:01.289" v="667" actId="20577"/>
        <pc:sldMkLst>
          <pc:docMk/>
          <pc:sldMk cId="2041811276" sldId="321"/>
        </pc:sldMkLst>
        <pc:spChg chg="mod">
          <ac:chgData name="Banerjee, Jishnu" userId="S::j_b890@txstate.edu::988bd9a7-b419-4951-982d-a9d3d972fba5" providerId="AD" clId="Web-{B8E08C95-0F77-3EEC-AA3A-7D88C6EF3687}" dt="2025-01-22T19:03:46.629" v="631" actId="20577"/>
          <ac:spMkLst>
            <pc:docMk/>
            <pc:sldMk cId="2041811276" sldId="321"/>
            <ac:spMk id="6" creationId="{35D4C43A-7CD2-1F0C-1F0A-4BF57DBA73ED}"/>
          </ac:spMkLst>
        </pc:spChg>
        <pc:spChg chg="add mod">
          <ac:chgData name="Banerjee, Jishnu" userId="S::j_b890@txstate.edu::988bd9a7-b419-4951-982d-a9d3d972fba5" providerId="AD" clId="Web-{B8E08C95-0F77-3EEC-AA3A-7D88C6EF3687}" dt="2025-01-22T19:06:01.289" v="667" actId="20577"/>
          <ac:spMkLst>
            <pc:docMk/>
            <pc:sldMk cId="2041811276" sldId="321"/>
            <ac:spMk id="9" creationId="{AC33D8CE-0CB7-B9C5-548D-7F3AF13A732A}"/>
          </ac:spMkLst>
        </pc:spChg>
        <pc:cxnChg chg="mod">
          <ac:chgData name="Banerjee, Jishnu" userId="S::j_b890@txstate.edu::988bd9a7-b419-4951-982d-a9d3d972fba5" providerId="AD" clId="Web-{B8E08C95-0F77-3EEC-AA3A-7D88C6EF3687}" dt="2025-01-22T19:03:42.348" v="629" actId="1076"/>
          <ac:cxnSpMkLst>
            <pc:docMk/>
            <pc:sldMk cId="2041811276" sldId="321"/>
            <ac:cxnSpMk id="15" creationId="{16266704-D655-3FD6-68C6-68DB30C1CDD4}"/>
          </ac:cxnSpMkLst>
        </pc:cxnChg>
      </pc:sldChg>
      <pc:sldChg chg="delSp modSp add replId">
        <pc:chgData name="Banerjee, Jishnu" userId="S::j_b890@txstate.edu::988bd9a7-b419-4951-982d-a9d3d972fba5" providerId="AD" clId="Web-{B8E08C95-0F77-3EEC-AA3A-7D88C6EF3687}" dt="2025-01-22T19:05:56.351" v="665" actId="20577"/>
        <pc:sldMkLst>
          <pc:docMk/>
          <pc:sldMk cId="3434843669" sldId="322"/>
        </pc:sldMkLst>
        <pc:spChg chg="mod">
          <ac:chgData name="Banerjee, Jishnu" userId="S::j_b890@txstate.edu::988bd9a7-b419-4951-982d-a9d3d972fba5" providerId="AD" clId="Web-{B8E08C95-0F77-3EEC-AA3A-7D88C6EF3687}" dt="2025-01-22T19:04:12.942" v="638" actId="20577"/>
          <ac:spMkLst>
            <pc:docMk/>
            <pc:sldMk cId="3434843669" sldId="322"/>
            <ac:spMk id="6" creationId="{35D4C43A-7CD2-1F0C-1F0A-4BF57DBA73ED}"/>
          </ac:spMkLst>
        </pc:spChg>
        <pc:spChg chg="mod">
          <ac:chgData name="Banerjee, Jishnu" userId="S::j_b890@txstate.edu::988bd9a7-b419-4951-982d-a9d3d972fba5" providerId="AD" clId="Web-{B8E08C95-0F77-3EEC-AA3A-7D88C6EF3687}" dt="2025-01-22T19:04:27.865" v="641" actId="20577"/>
          <ac:spMkLst>
            <pc:docMk/>
            <pc:sldMk cId="3434843669" sldId="322"/>
            <ac:spMk id="7" creationId="{2E8C83C4-6F10-1E23-478E-B09ABCEEEA9A}"/>
          </ac:spMkLst>
        </pc:spChg>
        <pc:spChg chg="mod">
          <ac:chgData name="Banerjee, Jishnu" userId="S::j_b890@txstate.edu::988bd9a7-b419-4951-982d-a9d3d972fba5" providerId="AD" clId="Web-{B8E08C95-0F77-3EEC-AA3A-7D88C6EF3687}" dt="2025-01-22T19:05:56.351" v="665" actId="20577"/>
          <ac:spMkLst>
            <pc:docMk/>
            <pc:sldMk cId="3434843669" sldId="322"/>
            <ac:spMk id="9" creationId="{AC33D8CE-0CB7-B9C5-548D-7F3AF13A732A}"/>
          </ac:spMkLst>
        </pc:spChg>
        <pc:cxnChg chg="del">
          <ac:chgData name="Banerjee, Jishnu" userId="S::j_b890@txstate.edu::988bd9a7-b419-4951-982d-a9d3d972fba5" providerId="AD" clId="Web-{B8E08C95-0F77-3EEC-AA3A-7D88C6EF3687}" dt="2025-01-22T19:04:16.614" v="639"/>
          <ac:cxnSpMkLst>
            <pc:docMk/>
            <pc:sldMk cId="3434843669" sldId="322"/>
            <ac:cxnSpMk id="15" creationId="{16266704-D655-3FD6-68C6-68DB30C1CDD4}"/>
          </ac:cxnSpMkLst>
        </pc:cxnChg>
      </pc:sldChg>
      <pc:sldChg chg="addSp delSp modSp add replId">
        <pc:chgData name="Banerjee, Jishnu" userId="S::j_b890@txstate.edu::988bd9a7-b419-4951-982d-a9d3d972fba5" providerId="AD" clId="Web-{B8E08C95-0F77-3EEC-AA3A-7D88C6EF3687}" dt="2025-01-22T19:05:51.758" v="663" actId="20577"/>
        <pc:sldMkLst>
          <pc:docMk/>
          <pc:sldMk cId="1410275234" sldId="323"/>
        </pc:sldMkLst>
        <pc:spChg chg="mod">
          <ac:chgData name="Banerjee, Jishnu" userId="S::j_b890@txstate.edu::988bd9a7-b419-4951-982d-a9d3d972fba5" providerId="AD" clId="Web-{B8E08C95-0F77-3EEC-AA3A-7D88C6EF3687}" dt="2025-01-22T19:04:39.787" v="645" actId="1076"/>
          <ac:spMkLst>
            <pc:docMk/>
            <pc:sldMk cId="1410275234" sldId="323"/>
            <ac:spMk id="5" creationId="{507FF600-8B16-5D7D-9EA4-4EBAA4B7F1E0}"/>
          </ac:spMkLst>
        </pc:spChg>
        <pc:spChg chg="mod">
          <ac:chgData name="Banerjee, Jishnu" userId="S::j_b890@txstate.edu::988bd9a7-b419-4951-982d-a9d3d972fba5" providerId="AD" clId="Web-{B8E08C95-0F77-3EEC-AA3A-7D88C6EF3687}" dt="2025-01-22T19:04:33.740" v="644" actId="20577"/>
          <ac:spMkLst>
            <pc:docMk/>
            <pc:sldMk cId="1410275234" sldId="323"/>
            <ac:spMk id="6" creationId="{35D4C43A-7CD2-1F0C-1F0A-4BF57DBA73ED}"/>
          </ac:spMkLst>
        </pc:spChg>
        <pc:spChg chg="mod">
          <ac:chgData name="Banerjee, Jishnu" userId="S::j_b890@txstate.edu::988bd9a7-b419-4951-982d-a9d3d972fba5" providerId="AD" clId="Web-{B8E08C95-0F77-3EEC-AA3A-7D88C6EF3687}" dt="2025-01-22T19:05:51.758" v="663" actId="20577"/>
          <ac:spMkLst>
            <pc:docMk/>
            <pc:sldMk cId="1410275234" sldId="323"/>
            <ac:spMk id="9" creationId="{AC33D8CE-0CB7-B9C5-548D-7F3AF13A732A}"/>
          </ac:spMkLst>
        </pc:spChg>
        <pc:cxnChg chg="mod">
          <ac:chgData name="Banerjee, Jishnu" userId="S::j_b890@txstate.edu::988bd9a7-b419-4951-982d-a9d3d972fba5" providerId="AD" clId="Web-{B8E08C95-0F77-3EEC-AA3A-7D88C6EF3687}" dt="2025-01-22T19:05:09.178" v="651" actId="1076"/>
          <ac:cxnSpMkLst>
            <pc:docMk/>
            <pc:sldMk cId="1410275234" sldId="323"/>
            <ac:cxnSpMk id="4" creationId="{69570EC1-416F-F8F8-D69D-7A5FCD105C36}"/>
          </ac:cxnSpMkLst>
        </pc:cxnChg>
        <pc:cxnChg chg="add del">
          <ac:chgData name="Banerjee, Jishnu" userId="S::j_b890@txstate.edu::988bd9a7-b419-4951-982d-a9d3d972fba5" providerId="AD" clId="Web-{B8E08C95-0F77-3EEC-AA3A-7D88C6EF3687}" dt="2025-01-22T19:04:52.303" v="647"/>
          <ac:cxnSpMkLst>
            <pc:docMk/>
            <pc:sldMk cId="1410275234" sldId="323"/>
            <ac:cxnSpMk id="13" creationId="{0BD814F0-C688-CCFC-A9A0-BF8EEFB934F8}"/>
          </ac:cxnSpMkLst>
        </pc:cxnChg>
        <pc:cxnChg chg="add mod">
          <ac:chgData name="Banerjee, Jishnu" userId="S::j_b890@txstate.edu::988bd9a7-b419-4951-982d-a9d3d972fba5" providerId="AD" clId="Web-{B8E08C95-0F77-3EEC-AA3A-7D88C6EF3687}" dt="2025-01-22T19:05:23.132" v="655"/>
          <ac:cxnSpMkLst>
            <pc:docMk/>
            <pc:sldMk cId="1410275234" sldId="323"/>
            <ac:cxnSpMk id="14" creationId="{86DBC944-54F7-3E80-953C-5B06D7C57D97}"/>
          </ac:cxnSpMkLst>
        </pc:cxnChg>
      </pc:sldChg>
      <pc:sldChg chg="delSp modSp add replId">
        <pc:chgData name="Banerjee, Jishnu" userId="S::j_b890@txstate.edu::988bd9a7-b419-4951-982d-a9d3d972fba5" providerId="AD" clId="Web-{B8E08C95-0F77-3EEC-AA3A-7D88C6EF3687}" dt="2025-01-22T19:05:48.429" v="661" actId="20577"/>
        <pc:sldMkLst>
          <pc:docMk/>
          <pc:sldMk cId="2600898852" sldId="324"/>
        </pc:sldMkLst>
        <pc:spChg chg="mod">
          <ac:chgData name="Banerjee, Jishnu" userId="S::j_b890@txstate.edu::988bd9a7-b419-4951-982d-a9d3d972fba5" providerId="AD" clId="Web-{B8E08C95-0F77-3EEC-AA3A-7D88C6EF3687}" dt="2025-01-22T19:05:42.757" v="659" actId="20577"/>
          <ac:spMkLst>
            <pc:docMk/>
            <pc:sldMk cId="2600898852" sldId="324"/>
            <ac:spMk id="5" creationId="{507FF600-8B16-5D7D-9EA4-4EBAA4B7F1E0}"/>
          </ac:spMkLst>
        </pc:spChg>
        <pc:spChg chg="mod">
          <ac:chgData name="Banerjee, Jishnu" userId="S::j_b890@txstate.edu::988bd9a7-b419-4951-982d-a9d3d972fba5" providerId="AD" clId="Web-{B8E08C95-0F77-3EEC-AA3A-7D88C6EF3687}" dt="2025-01-22T19:05:37.413" v="657" actId="20577"/>
          <ac:spMkLst>
            <pc:docMk/>
            <pc:sldMk cId="2600898852" sldId="324"/>
            <ac:spMk id="7" creationId="{2E8C83C4-6F10-1E23-478E-B09ABCEEEA9A}"/>
          </ac:spMkLst>
        </pc:spChg>
        <pc:spChg chg="mod">
          <ac:chgData name="Banerjee, Jishnu" userId="S::j_b890@txstate.edu::988bd9a7-b419-4951-982d-a9d3d972fba5" providerId="AD" clId="Web-{B8E08C95-0F77-3EEC-AA3A-7D88C6EF3687}" dt="2025-01-22T19:05:48.429" v="661" actId="20577"/>
          <ac:spMkLst>
            <pc:docMk/>
            <pc:sldMk cId="2600898852" sldId="324"/>
            <ac:spMk id="9" creationId="{AC33D8CE-0CB7-B9C5-548D-7F3AF13A732A}"/>
          </ac:spMkLst>
        </pc:spChg>
        <pc:spChg chg="del">
          <ac:chgData name="Banerjee, Jishnu" userId="S::j_b890@txstate.edu::988bd9a7-b419-4951-982d-a9d3d972fba5" providerId="AD" clId="Web-{B8E08C95-0F77-3EEC-AA3A-7D88C6EF3687}" dt="2025-01-22T19:05:40.148" v="658"/>
          <ac:spMkLst>
            <pc:docMk/>
            <pc:sldMk cId="2600898852" sldId="324"/>
            <ac:spMk id="12" creationId="{A0BBDBEA-96F0-7C95-D6CF-45530AAFAA53}"/>
          </ac:spMkLst>
        </pc:spChg>
      </pc:sldChg>
      <pc:sldChg chg="addSp delSp modSp add replId">
        <pc:chgData name="Banerjee, Jishnu" userId="S::j_b890@txstate.edu::988bd9a7-b419-4951-982d-a9d3d972fba5" providerId="AD" clId="Web-{B8E08C95-0F77-3EEC-AA3A-7D88C6EF3687}" dt="2025-01-22T19:07:59.448" v="691" actId="1076"/>
        <pc:sldMkLst>
          <pc:docMk/>
          <pc:sldMk cId="1796014796" sldId="325"/>
        </pc:sldMkLst>
        <pc:spChg chg="del">
          <ac:chgData name="Banerjee, Jishnu" userId="S::j_b890@txstate.edu::988bd9a7-b419-4951-982d-a9d3d972fba5" providerId="AD" clId="Web-{B8E08C95-0F77-3EEC-AA3A-7D88C6EF3687}" dt="2025-01-22T19:06:26.571" v="669"/>
          <ac:spMkLst>
            <pc:docMk/>
            <pc:sldMk cId="1796014796" sldId="325"/>
            <ac:spMk id="5" creationId="{507FF600-8B16-5D7D-9EA4-4EBAA4B7F1E0}"/>
          </ac:spMkLst>
        </pc:spChg>
        <pc:spChg chg="mod">
          <ac:chgData name="Banerjee, Jishnu" userId="S::j_b890@txstate.edu::988bd9a7-b419-4951-982d-a9d3d972fba5" providerId="AD" clId="Web-{B8E08C95-0F77-3EEC-AA3A-7D88C6EF3687}" dt="2025-01-22T19:06:32.649" v="671" actId="20577"/>
          <ac:spMkLst>
            <pc:docMk/>
            <pc:sldMk cId="1796014796" sldId="325"/>
            <ac:spMk id="6" creationId="{35D4C43A-7CD2-1F0C-1F0A-4BF57DBA73ED}"/>
          </ac:spMkLst>
        </pc:spChg>
        <pc:spChg chg="mod">
          <ac:chgData name="Banerjee, Jishnu" userId="S::j_b890@txstate.edu::988bd9a7-b419-4951-982d-a9d3d972fba5" providerId="AD" clId="Web-{B8E08C95-0F77-3EEC-AA3A-7D88C6EF3687}" dt="2025-01-22T19:07:51.886" v="689" actId="20577"/>
          <ac:spMkLst>
            <pc:docMk/>
            <pc:sldMk cId="1796014796" sldId="325"/>
            <ac:spMk id="7" creationId="{2E8C83C4-6F10-1E23-478E-B09ABCEEEA9A}"/>
          </ac:spMkLst>
        </pc:spChg>
        <pc:spChg chg="mod">
          <ac:chgData name="Banerjee, Jishnu" userId="S::j_b890@txstate.edu::988bd9a7-b419-4951-982d-a9d3d972fba5" providerId="AD" clId="Web-{B8E08C95-0F77-3EEC-AA3A-7D88C6EF3687}" dt="2025-01-22T19:07:59.448" v="691" actId="1076"/>
          <ac:spMkLst>
            <pc:docMk/>
            <pc:sldMk cId="1796014796" sldId="325"/>
            <ac:spMk id="9" creationId="{AC33D8CE-0CB7-B9C5-548D-7F3AF13A732A}"/>
          </ac:spMkLst>
        </pc:spChg>
        <pc:spChg chg="add">
          <ac:chgData name="Banerjee, Jishnu" userId="S::j_b890@txstate.edu::988bd9a7-b419-4951-982d-a9d3d972fba5" providerId="AD" clId="Web-{B8E08C95-0F77-3EEC-AA3A-7D88C6EF3687}" dt="2025-01-22T19:07:56.120" v="690"/>
          <ac:spMkLst>
            <pc:docMk/>
            <pc:sldMk cId="1796014796" sldId="325"/>
            <ac:spMk id="13" creationId="{B498E1A8-BB47-2B85-0E3E-18B1675693D1}"/>
          </ac:spMkLst>
        </pc:spChg>
        <pc:cxnChg chg="del">
          <ac:chgData name="Banerjee, Jishnu" userId="S::j_b890@txstate.edu::988bd9a7-b419-4951-982d-a9d3d972fba5" providerId="AD" clId="Web-{B8E08C95-0F77-3EEC-AA3A-7D88C6EF3687}" dt="2025-01-22T19:06:28.040" v="670"/>
          <ac:cxnSpMkLst>
            <pc:docMk/>
            <pc:sldMk cId="1796014796" sldId="325"/>
            <ac:cxnSpMk id="14" creationId="{86DBC944-54F7-3E80-953C-5B06D7C57D97}"/>
          </ac:cxnSpMkLst>
        </pc:cxnChg>
      </pc:sldChg>
      <pc:sldChg chg="addSp modSp add replId">
        <pc:chgData name="Banerjee, Jishnu" userId="S::j_b890@txstate.edu::988bd9a7-b419-4951-982d-a9d3d972fba5" providerId="AD" clId="Web-{B8E08C95-0F77-3EEC-AA3A-7D88C6EF3687}" dt="2025-01-22T19:08:14.480" v="694" actId="1076"/>
        <pc:sldMkLst>
          <pc:docMk/>
          <pc:sldMk cId="2776167200" sldId="326"/>
        </pc:sldMkLst>
        <pc:spChg chg="mod">
          <ac:chgData name="Banerjee, Jishnu" userId="S::j_b890@txstate.edu::988bd9a7-b419-4951-982d-a9d3d972fba5" providerId="AD" clId="Web-{B8E08C95-0F77-3EEC-AA3A-7D88C6EF3687}" dt="2025-01-22T19:08:06.464" v="692" actId="20577"/>
          <ac:spMkLst>
            <pc:docMk/>
            <pc:sldMk cId="2776167200" sldId="326"/>
            <ac:spMk id="6" creationId="{35D4C43A-7CD2-1F0C-1F0A-4BF57DBA73ED}"/>
          </ac:spMkLst>
        </pc:spChg>
        <pc:spChg chg="mod">
          <ac:chgData name="Banerjee, Jishnu" userId="S::j_b890@txstate.edu::988bd9a7-b419-4951-982d-a9d3d972fba5" providerId="AD" clId="Web-{B8E08C95-0F77-3EEC-AA3A-7D88C6EF3687}" dt="2025-01-22T19:06:51.744" v="679" actId="20577"/>
          <ac:spMkLst>
            <pc:docMk/>
            <pc:sldMk cId="2776167200" sldId="326"/>
            <ac:spMk id="7" creationId="{2E8C83C4-6F10-1E23-478E-B09ABCEEEA9A}"/>
          </ac:spMkLst>
        </pc:spChg>
        <pc:spChg chg="mod">
          <ac:chgData name="Banerjee, Jishnu" userId="S::j_b890@txstate.edu::988bd9a7-b419-4951-982d-a9d3d972fba5" providerId="AD" clId="Web-{B8E08C95-0F77-3EEC-AA3A-7D88C6EF3687}" dt="2025-01-22T19:08:14.480" v="694" actId="1076"/>
          <ac:spMkLst>
            <pc:docMk/>
            <pc:sldMk cId="2776167200" sldId="326"/>
            <ac:spMk id="9" creationId="{AC33D8CE-0CB7-B9C5-548D-7F3AF13A732A}"/>
          </ac:spMkLst>
        </pc:spChg>
        <pc:spChg chg="add">
          <ac:chgData name="Banerjee, Jishnu" userId="S::j_b890@txstate.edu::988bd9a7-b419-4951-982d-a9d3d972fba5" providerId="AD" clId="Web-{B8E08C95-0F77-3EEC-AA3A-7D88C6EF3687}" dt="2025-01-22T19:08:11.308" v="693"/>
          <ac:spMkLst>
            <pc:docMk/>
            <pc:sldMk cId="2776167200" sldId="326"/>
            <ac:spMk id="12" creationId="{3370F1CA-6AD8-DCE1-7989-41B281E3BFA4}"/>
          </ac:spMkLst>
        </pc:spChg>
      </pc:sldChg>
      <pc:sldChg chg="addSp delSp modSp add replId">
        <pc:chgData name="Banerjee, Jishnu" userId="S::j_b890@txstate.edu::988bd9a7-b419-4951-982d-a9d3d972fba5" providerId="AD" clId="Web-{B8E08C95-0F77-3EEC-AA3A-7D88C6EF3687}" dt="2025-01-22T19:07:42.573" v="687" actId="20577"/>
        <pc:sldMkLst>
          <pc:docMk/>
          <pc:sldMk cId="3093622892" sldId="327"/>
        </pc:sldMkLst>
        <pc:spChg chg="del">
          <ac:chgData name="Banerjee, Jishnu" userId="S::j_b890@txstate.edu::988bd9a7-b419-4951-982d-a9d3d972fba5" providerId="AD" clId="Web-{B8E08C95-0F77-3EEC-AA3A-7D88C6EF3687}" dt="2025-01-22T19:07:29.979" v="682"/>
          <ac:spMkLst>
            <pc:docMk/>
            <pc:sldMk cId="3093622892" sldId="327"/>
            <ac:spMk id="5" creationId="{507FF600-8B16-5D7D-9EA4-4EBAA4B7F1E0}"/>
          </ac:spMkLst>
        </pc:spChg>
        <pc:spChg chg="mod">
          <ac:chgData name="Banerjee, Jishnu" userId="S::j_b890@txstate.edu::988bd9a7-b419-4951-982d-a9d3d972fba5" providerId="AD" clId="Web-{B8E08C95-0F77-3EEC-AA3A-7D88C6EF3687}" dt="2025-01-22T19:07:42.573" v="687" actId="20577"/>
          <ac:spMkLst>
            <pc:docMk/>
            <pc:sldMk cId="3093622892" sldId="327"/>
            <ac:spMk id="6" creationId="{35D4C43A-7CD2-1F0C-1F0A-4BF57DBA73ED}"/>
          </ac:spMkLst>
        </pc:spChg>
        <pc:spChg chg="mod">
          <ac:chgData name="Banerjee, Jishnu" userId="S::j_b890@txstate.edu::988bd9a7-b419-4951-982d-a9d3d972fba5" providerId="AD" clId="Web-{B8E08C95-0F77-3EEC-AA3A-7D88C6EF3687}" dt="2025-01-22T19:07:33.323" v="683" actId="1076"/>
          <ac:spMkLst>
            <pc:docMk/>
            <pc:sldMk cId="3093622892" sldId="327"/>
            <ac:spMk id="9" creationId="{AC33D8CE-0CB7-B9C5-548D-7F3AF13A732A}"/>
          </ac:spMkLst>
        </pc:spChg>
        <pc:spChg chg="del">
          <ac:chgData name="Banerjee, Jishnu" userId="S::j_b890@txstate.edu::988bd9a7-b419-4951-982d-a9d3d972fba5" providerId="AD" clId="Web-{B8E08C95-0F77-3EEC-AA3A-7D88C6EF3687}" dt="2025-01-22T19:07:28.807" v="681"/>
          <ac:spMkLst>
            <pc:docMk/>
            <pc:sldMk cId="3093622892" sldId="327"/>
            <ac:spMk id="12" creationId="{A0BBDBEA-96F0-7C95-D6CF-45530AAFAA53}"/>
          </ac:spMkLst>
        </pc:spChg>
        <pc:spChg chg="add mod">
          <ac:chgData name="Banerjee, Jishnu" userId="S::j_b890@txstate.edu::988bd9a7-b419-4951-982d-a9d3d972fba5" providerId="AD" clId="Web-{B8E08C95-0F77-3EEC-AA3A-7D88C6EF3687}" dt="2025-01-22T19:07:39.198" v="686" actId="20577"/>
          <ac:spMkLst>
            <pc:docMk/>
            <pc:sldMk cId="3093622892" sldId="327"/>
            <ac:spMk id="13" creationId="{8111B5A4-E59A-335E-B552-253213CA2A23}"/>
          </ac:spMkLst>
        </pc:spChg>
      </pc:sldChg>
      <pc:sldChg chg="delSp modSp add replId">
        <pc:chgData name="Banerjee, Jishnu" userId="S::j_b890@txstate.edu::988bd9a7-b419-4951-982d-a9d3d972fba5" providerId="AD" clId="Web-{B8E08C95-0F77-3EEC-AA3A-7D88C6EF3687}" dt="2025-01-22T19:09:09.200" v="700" actId="20577"/>
        <pc:sldMkLst>
          <pc:docMk/>
          <pc:sldMk cId="1731178025" sldId="328"/>
        </pc:sldMkLst>
        <pc:spChg chg="del">
          <ac:chgData name="Banerjee, Jishnu" userId="S::j_b890@txstate.edu::988bd9a7-b419-4951-982d-a9d3d972fba5" providerId="AD" clId="Web-{B8E08C95-0F77-3EEC-AA3A-7D88C6EF3687}" dt="2025-01-22T19:09:06.575" v="699"/>
          <ac:spMkLst>
            <pc:docMk/>
            <pc:sldMk cId="1731178025" sldId="328"/>
            <ac:spMk id="5" creationId="{507FF600-8B16-5D7D-9EA4-4EBAA4B7F1E0}"/>
          </ac:spMkLst>
        </pc:spChg>
        <pc:spChg chg="mod">
          <ac:chgData name="Banerjee, Jishnu" userId="S::j_b890@txstate.edu::988bd9a7-b419-4951-982d-a9d3d972fba5" providerId="AD" clId="Web-{B8E08C95-0F77-3EEC-AA3A-7D88C6EF3687}" dt="2025-01-22T19:09:09.200" v="700" actId="20577"/>
          <ac:spMkLst>
            <pc:docMk/>
            <pc:sldMk cId="1731178025" sldId="328"/>
            <ac:spMk id="7" creationId="{2E8C83C4-6F10-1E23-478E-B09ABCEEEA9A}"/>
          </ac:spMkLst>
        </pc:spChg>
        <pc:spChg chg="mod">
          <ac:chgData name="Banerjee, Jishnu" userId="S::j_b890@txstate.edu::988bd9a7-b419-4951-982d-a9d3d972fba5" providerId="AD" clId="Web-{B8E08C95-0F77-3EEC-AA3A-7D88C6EF3687}" dt="2025-01-22T19:09:04.825" v="698" actId="20577"/>
          <ac:spMkLst>
            <pc:docMk/>
            <pc:sldMk cId="1731178025" sldId="328"/>
            <ac:spMk id="9" creationId="{AC33D8CE-0CB7-B9C5-548D-7F3AF13A732A}"/>
          </ac:spMkLst>
        </pc:spChg>
        <pc:spChg chg="mod">
          <ac:chgData name="Banerjee, Jishnu" userId="S::j_b890@txstate.edu::988bd9a7-b419-4951-982d-a9d3d972fba5" providerId="AD" clId="Web-{B8E08C95-0F77-3EEC-AA3A-7D88C6EF3687}" dt="2025-01-22T19:09:01.059" v="697" actId="20577"/>
          <ac:spMkLst>
            <pc:docMk/>
            <pc:sldMk cId="1731178025" sldId="328"/>
            <ac:spMk id="12" creationId="{A0BBDBEA-96F0-7C95-D6CF-45530AAFAA53}"/>
          </ac:spMkLst>
        </pc:spChg>
      </pc:sldChg>
      <pc:sldChg chg="addSp delSp modSp add replId delAnim">
        <pc:chgData name="Banerjee, Jishnu" userId="S::j_b890@txstate.edu::988bd9a7-b419-4951-982d-a9d3d972fba5" providerId="AD" clId="Web-{B8E08C95-0F77-3EEC-AA3A-7D88C6EF3687}" dt="2025-01-22T19:57:24.058" v="1150"/>
        <pc:sldMkLst>
          <pc:docMk/>
          <pc:sldMk cId="896002586" sldId="329"/>
        </pc:sldMkLst>
        <pc:spChg chg="mod">
          <ac:chgData name="Banerjee, Jishnu" userId="S::j_b890@txstate.edu::988bd9a7-b419-4951-982d-a9d3d972fba5" providerId="AD" clId="Web-{B8E08C95-0F77-3EEC-AA3A-7D88C6EF3687}" dt="2025-01-22T19:17:09.604" v="705" actId="20577"/>
          <ac:spMkLst>
            <pc:docMk/>
            <pc:sldMk cId="896002586" sldId="329"/>
            <ac:spMk id="2" creationId="{A5A9AD97-58A6-F53C-5000-347B992810E3}"/>
          </ac:spMkLst>
        </pc:spChg>
        <pc:spChg chg="del">
          <ac:chgData name="Banerjee, Jishnu" userId="S::j_b890@txstate.edu::988bd9a7-b419-4951-982d-a9d3d972fba5" providerId="AD" clId="Web-{B8E08C95-0F77-3EEC-AA3A-7D88C6EF3687}" dt="2025-01-22T19:17:20.041" v="707"/>
          <ac:spMkLst>
            <pc:docMk/>
            <pc:sldMk cId="896002586" sldId="329"/>
            <ac:spMk id="6" creationId="{5B54184A-74EB-07A0-DC84-6C2C52E67955}"/>
          </ac:spMkLst>
        </pc:spChg>
        <pc:spChg chg="add del mod">
          <ac:chgData name="Banerjee, Jishnu" userId="S::j_b890@txstate.edu::988bd9a7-b419-4951-982d-a9d3d972fba5" providerId="AD" clId="Web-{B8E08C95-0F77-3EEC-AA3A-7D88C6EF3687}" dt="2025-01-22T19:24:43.788" v="800"/>
          <ac:spMkLst>
            <pc:docMk/>
            <pc:sldMk cId="896002586" sldId="329"/>
            <ac:spMk id="12" creationId="{6DABF291-7DC1-8A38-35B3-6F9BCE6142F8}"/>
          </ac:spMkLst>
        </pc:spChg>
        <pc:spChg chg="add mod">
          <ac:chgData name="Banerjee, Jishnu" userId="S::j_b890@txstate.edu::988bd9a7-b419-4951-982d-a9d3d972fba5" providerId="AD" clId="Web-{B8E08C95-0F77-3EEC-AA3A-7D88C6EF3687}" dt="2025-01-22T19:24:47.616" v="801" actId="1076"/>
          <ac:spMkLst>
            <pc:docMk/>
            <pc:sldMk cId="896002586" sldId="329"/>
            <ac:spMk id="14" creationId="{C494DDB7-4136-0553-A0BF-AAF9F04413AA}"/>
          </ac:spMkLst>
        </pc:spChg>
        <pc:graphicFrameChg chg="add mod">
          <ac:chgData name="Banerjee, Jishnu" userId="S::j_b890@txstate.edu::988bd9a7-b419-4951-982d-a9d3d972fba5" providerId="AD" clId="Web-{B8E08C95-0F77-3EEC-AA3A-7D88C6EF3687}" dt="2025-01-22T19:17:36.042" v="710" actId="1076"/>
          <ac:graphicFrameMkLst>
            <pc:docMk/>
            <pc:sldMk cId="896002586" sldId="329"/>
            <ac:graphicFrameMk id="4" creationId="{43404E0D-92E6-8862-D48F-5E5E00F36F89}"/>
          </ac:graphicFrameMkLst>
        </pc:graphicFrameChg>
        <pc:graphicFrameChg chg="add mod modGraphic">
          <ac:chgData name="Banerjee, Jishnu" userId="S::j_b890@txstate.edu::988bd9a7-b419-4951-982d-a9d3d972fba5" providerId="AD" clId="Web-{B8E08C95-0F77-3EEC-AA3A-7D88C6EF3687}" dt="2025-01-22T19:57:24.058" v="1150"/>
          <ac:graphicFrameMkLst>
            <pc:docMk/>
            <pc:sldMk cId="896002586" sldId="329"/>
            <ac:graphicFrameMk id="10" creationId="{F80A1C77-A4CC-B7D9-4004-3A8817A12893}"/>
          </ac:graphicFrameMkLst>
        </pc:graphicFrameChg>
        <pc:picChg chg="del">
          <ac:chgData name="Banerjee, Jishnu" userId="S::j_b890@txstate.edu::988bd9a7-b419-4951-982d-a9d3d972fba5" providerId="AD" clId="Web-{B8E08C95-0F77-3EEC-AA3A-7D88C6EF3687}" dt="2025-01-22T19:17:11.119" v="706"/>
          <ac:picMkLst>
            <pc:docMk/>
            <pc:sldMk cId="896002586" sldId="329"/>
            <ac:picMk id="5" creationId="{CEA58369-827E-89D2-5A51-8E9C7F61B17C}"/>
          </ac:picMkLst>
        </pc:picChg>
        <pc:cxnChg chg="del">
          <ac:chgData name="Banerjee, Jishnu" userId="S::j_b890@txstate.edu::988bd9a7-b419-4951-982d-a9d3d972fba5" providerId="AD" clId="Web-{B8E08C95-0F77-3EEC-AA3A-7D88C6EF3687}" dt="2025-01-22T19:17:21.510" v="708"/>
          <ac:cxnSpMkLst>
            <pc:docMk/>
            <pc:sldMk cId="896002586" sldId="329"/>
            <ac:cxnSpMk id="9" creationId="{F096F52D-ED70-DD9D-497A-4D4B4F85FBF4}"/>
          </ac:cxnSpMkLst>
        </pc:cxnChg>
      </pc:sldChg>
      <pc:sldChg chg="addSp delSp modSp add replId">
        <pc:chgData name="Banerjee, Jishnu" userId="S::j_b890@txstate.edu::988bd9a7-b419-4951-982d-a9d3d972fba5" providerId="AD" clId="Web-{B8E08C95-0F77-3EEC-AA3A-7D88C6EF3687}" dt="2025-01-22T19:57:22.230" v="1148"/>
        <pc:sldMkLst>
          <pc:docMk/>
          <pc:sldMk cId="703097506" sldId="330"/>
        </pc:sldMkLst>
        <pc:spChg chg="mod">
          <ac:chgData name="Banerjee, Jishnu" userId="S::j_b890@txstate.edu::988bd9a7-b419-4951-982d-a9d3d972fba5" providerId="AD" clId="Web-{B8E08C95-0F77-3EEC-AA3A-7D88C6EF3687}" dt="2025-01-22T19:21:59.971" v="755" actId="20577"/>
          <ac:spMkLst>
            <pc:docMk/>
            <pc:sldMk cId="703097506" sldId="330"/>
            <ac:spMk id="2" creationId="{A5A9AD97-58A6-F53C-5000-347B992810E3}"/>
          </ac:spMkLst>
        </pc:spChg>
        <pc:spChg chg="add mod">
          <ac:chgData name="Banerjee, Jishnu" userId="S::j_b890@txstate.edu::988bd9a7-b419-4951-982d-a9d3d972fba5" providerId="AD" clId="Web-{B8E08C95-0F77-3EEC-AA3A-7D88C6EF3687}" dt="2025-01-22T19:22:25.487" v="760"/>
          <ac:spMkLst>
            <pc:docMk/>
            <pc:sldMk cId="703097506" sldId="330"/>
            <ac:spMk id="3" creationId="{12A47531-D516-3818-4FFA-4590603A2C07}"/>
          </ac:spMkLst>
        </pc:spChg>
        <pc:spChg chg="add">
          <ac:chgData name="Banerjee, Jishnu" userId="S::j_b890@txstate.edu::988bd9a7-b419-4951-982d-a9d3d972fba5" providerId="AD" clId="Web-{B8E08C95-0F77-3EEC-AA3A-7D88C6EF3687}" dt="2025-01-22T19:24:38.600" v="799"/>
          <ac:spMkLst>
            <pc:docMk/>
            <pc:sldMk cId="703097506" sldId="330"/>
            <ac:spMk id="6" creationId="{FAF75579-414E-5B22-D983-A52C5EA0B863}"/>
          </ac:spMkLst>
        </pc:spChg>
        <pc:spChg chg="del">
          <ac:chgData name="Banerjee, Jishnu" userId="S::j_b890@txstate.edu::988bd9a7-b419-4951-982d-a9d3d972fba5" providerId="AD" clId="Web-{B8E08C95-0F77-3EEC-AA3A-7D88C6EF3687}" dt="2025-01-22T19:24:37.694" v="798"/>
          <ac:spMkLst>
            <pc:docMk/>
            <pc:sldMk cId="703097506" sldId="330"/>
            <ac:spMk id="12" creationId="{6DABF291-7DC1-8A38-35B3-6F9BCE6142F8}"/>
          </ac:spMkLst>
        </pc:spChg>
        <pc:graphicFrameChg chg="mod modGraphic">
          <ac:chgData name="Banerjee, Jishnu" userId="S::j_b890@txstate.edu::988bd9a7-b419-4951-982d-a9d3d972fba5" providerId="AD" clId="Web-{B8E08C95-0F77-3EEC-AA3A-7D88C6EF3687}" dt="2025-01-22T19:57:22.230" v="1148"/>
          <ac:graphicFrameMkLst>
            <pc:docMk/>
            <pc:sldMk cId="703097506" sldId="330"/>
            <ac:graphicFrameMk id="10" creationId="{F80A1C77-A4CC-B7D9-4004-3A8817A12893}"/>
          </ac:graphicFrameMkLst>
        </pc:graphicFrameChg>
      </pc:sldChg>
      <pc:sldChg chg="modSp add replId">
        <pc:chgData name="Banerjee, Jishnu" userId="S::j_b890@txstate.edu::988bd9a7-b419-4951-982d-a9d3d972fba5" providerId="AD" clId="Web-{B8E08C95-0F77-3EEC-AA3A-7D88C6EF3687}" dt="2025-01-22T19:57:20.121" v="1146"/>
        <pc:sldMkLst>
          <pc:docMk/>
          <pc:sldMk cId="3193884494" sldId="331"/>
        </pc:sldMkLst>
        <pc:spChg chg="mod">
          <ac:chgData name="Banerjee, Jishnu" userId="S::j_b890@txstate.edu::988bd9a7-b419-4951-982d-a9d3d972fba5" providerId="AD" clId="Web-{B8E08C95-0F77-3EEC-AA3A-7D88C6EF3687}" dt="2025-01-22T19:23:17.192" v="771" actId="20577"/>
          <ac:spMkLst>
            <pc:docMk/>
            <pc:sldMk cId="3193884494" sldId="331"/>
            <ac:spMk id="2" creationId="{A5A9AD97-58A6-F53C-5000-347B992810E3}"/>
          </ac:spMkLst>
        </pc:spChg>
        <pc:spChg chg="mod">
          <ac:chgData name="Banerjee, Jishnu" userId="S::j_b890@txstate.edu::988bd9a7-b419-4951-982d-a9d3d972fba5" providerId="AD" clId="Web-{B8E08C95-0F77-3EEC-AA3A-7D88C6EF3687}" dt="2025-01-22T19:25:58.321" v="802" actId="14100"/>
          <ac:spMkLst>
            <pc:docMk/>
            <pc:sldMk cId="3193884494" sldId="331"/>
            <ac:spMk id="3" creationId="{12A47531-D516-3818-4FFA-4590603A2C07}"/>
          </ac:spMkLst>
        </pc:spChg>
        <pc:graphicFrameChg chg="mod modGraphic">
          <ac:chgData name="Banerjee, Jishnu" userId="S::j_b890@txstate.edu::988bd9a7-b419-4951-982d-a9d3d972fba5" providerId="AD" clId="Web-{B8E08C95-0F77-3EEC-AA3A-7D88C6EF3687}" dt="2025-01-22T19:26:11.243" v="812"/>
          <ac:graphicFrameMkLst>
            <pc:docMk/>
            <pc:sldMk cId="3193884494" sldId="331"/>
            <ac:graphicFrameMk id="4" creationId="{43404E0D-92E6-8862-D48F-5E5E00F36F89}"/>
          </ac:graphicFrameMkLst>
        </pc:graphicFrameChg>
        <pc:graphicFrameChg chg="mod modGraphic">
          <ac:chgData name="Banerjee, Jishnu" userId="S::j_b890@txstate.edu::988bd9a7-b419-4951-982d-a9d3d972fba5" providerId="AD" clId="Web-{B8E08C95-0F77-3EEC-AA3A-7D88C6EF3687}" dt="2025-01-22T19:57:20.121" v="1146"/>
          <ac:graphicFrameMkLst>
            <pc:docMk/>
            <pc:sldMk cId="3193884494" sldId="331"/>
            <ac:graphicFrameMk id="10" creationId="{F80A1C77-A4CC-B7D9-4004-3A8817A12893}"/>
          </ac:graphicFrameMkLst>
        </pc:graphicFrameChg>
      </pc:sldChg>
      <pc:sldChg chg="addSp delSp modSp add replId addAnim delAnim modAnim">
        <pc:chgData name="Banerjee, Jishnu" userId="S::j_b890@txstate.edu::988bd9a7-b419-4951-982d-a9d3d972fba5" providerId="AD" clId="Web-{B8E08C95-0F77-3EEC-AA3A-7D88C6EF3687}" dt="2025-01-22T19:57:17.152" v="1144"/>
        <pc:sldMkLst>
          <pc:docMk/>
          <pc:sldMk cId="944816915" sldId="332"/>
        </pc:sldMkLst>
        <pc:spChg chg="mod">
          <ac:chgData name="Banerjee, Jishnu" userId="S::j_b890@txstate.edu::988bd9a7-b419-4951-982d-a9d3d972fba5" providerId="AD" clId="Web-{B8E08C95-0F77-3EEC-AA3A-7D88C6EF3687}" dt="2025-01-22T19:28:49.294" v="831" actId="20577"/>
          <ac:spMkLst>
            <pc:docMk/>
            <pc:sldMk cId="944816915" sldId="332"/>
            <ac:spMk id="2" creationId="{A5A9AD97-58A6-F53C-5000-347B992810E3}"/>
          </ac:spMkLst>
        </pc:spChg>
        <pc:spChg chg="del">
          <ac:chgData name="Banerjee, Jishnu" userId="S::j_b890@txstate.edu::988bd9a7-b419-4951-982d-a9d3d972fba5" providerId="AD" clId="Web-{B8E08C95-0F77-3EEC-AA3A-7D88C6EF3687}" dt="2025-01-22T19:29:12.451" v="836"/>
          <ac:spMkLst>
            <pc:docMk/>
            <pc:sldMk cId="944816915" sldId="332"/>
            <ac:spMk id="3" creationId="{12A47531-D516-3818-4FFA-4590603A2C07}"/>
          </ac:spMkLst>
        </pc:spChg>
        <pc:spChg chg="add mod">
          <ac:chgData name="Banerjee, Jishnu" userId="S::j_b890@txstate.edu::988bd9a7-b419-4951-982d-a9d3d972fba5" providerId="AD" clId="Web-{B8E08C95-0F77-3EEC-AA3A-7D88C6EF3687}" dt="2025-01-22T19:29:19.389" v="837" actId="1076"/>
          <ac:spMkLst>
            <pc:docMk/>
            <pc:sldMk cId="944816915" sldId="332"/>
            <ac:spMk id="7" creationId="{7E551331-4B52-9740-EBF4-90F8CA2590B4}"/>
          </ac:spMkLst>
        </pc:spChg>
        <pc:spChg chg="add mod">
          <ac:chgData name="Banerjee, Jishnu" userId="S::j_b890@txstate.edu::988bd9a7-b419-4951-982d-a9d3d972fba5" providerId="AD" clId="Web-{B8E08C95-0F77-3EEC-AA3A-7D88C6EF3687}" dt="2025-01-22T19:29:46.327" v="852" actId="14100"/>
          <ac:spMkLst>
            <pc:docMk/>
            <pc:sldMk cId="944816915" sldId="332"/>
            <ac:spMk id="9" creationId="{7B940916-A952-739A-2406-75A42D1FBC70}"/>
          </ac:spMkLst>
        </pc:spChg>
        <pc:spChg chg="mod">
          <ac:chgData name="Banerjee, Jishnu" userId="S::j_b890@txstate.edu::988bd9a7-b419-4951-982d-a9d3d972fba5" providerId="AD" clId="Web-{B8E08C95-0F77-3EEC-AA3A-7D88C6EF3687}" dt="2025-01-22T19:42:59.879" v="904" actId="20577"/>
          <ac:spMkLst>
            <pc:docMk/>
            <pc:sldMk cId="944816915" sldId="332"/>
            <ac:spMk id="12" creationId="{6DABF291-7DC1-8A38-35B3-6F9BCE6142F8}"/>
          </ac:spMkLst>
        </pc:spChg>
        <pc:graphicFrameChg chg="del">
          <ac:chgData name="Banerjee, Jishnu" userId="S::j_b890@txstate.edu::988bd9a7-b419-4951-982d-a9d3d972fba5" providerId="AD" clId="Web-{B8E08C95-0F77-3EEC-AA3A-7D88C6EF3687}" dt="2025-01-22T19:28:50.529" v="832"/>
          <ac:graphicFrameMkLst>
            <pc:docMk/>
            <pc:sldMk cId="944816915" sldId="332"/>
            <ac:graphicFrameMk id="4" creationId="{43404E0D-92E6-8862-D48F-5E5E00F36F89}"/>
          </ac:graphicFrameMkLst>
        </pc:graphicFrameChg>
        <pc:graphicFrameChg chg="add mod modGraphic">
          <ac:chgData name="Banerjee, Jishnu" userId="S::j_b890@txstate.edu::988bd9a7-b419-4951-982d-a9d3d972fba5" providerId="AD" clId="Web-{B8E08C95-0F77-3EEC-AA3A-7D88C6EF3687}" dt="2025-01-22T19:44:00.943" v="937"/>
          <ac:graphicFrameMkLst>
            <pc:docMk/>
            <pc:sldMk cId="944816915" sldId="332"/>
            <ac:graphicFrameMk id="6" creationId="{F523B55E-A534-5BA4-CC03-DFE20A764B67}"/>
          </ac:graphicFrameMkLst>
        </pc:graphicFrameChg>
        <pc:graphicFrameChg chg="mod modGraphic">
          <ac:chgData name="Banerjee, Jishnu" userId="S::j_b890@txstate.edu::988bd9a7-b419-4951-982d-a9d3d972fba5" providerId="AD" clId="Web-{B8E08C95-0F77-3EEC-AA3A-7D88C6EF3687}" dt="2025-01-22T19:57:17.152" v="1144"/>
          <ac:graphicFrameMkLst>
            <pc:docMk/>
            <pc:sldMk cId="944816915" sldId="332"/>
            <ac:graphicFrameMk id="10" creationId="{F80A1C77-A4CC-B7D9-4004-3A8817A12893}"/>
          </ac:graphicFrameMkLst>
        </pc:graphicFrameChg>
      </pc:sldChg>
      <pc:sldChg chg="modSp add replId delAnim">
        <pc:chgData name="Banerjee, Jishnu" userId="S::j_b890@txstate.edu::988bd9a7-b419-4951-982d-a9d3d972fba5" providerId="AD" clId="Web-{B8E08C95-0F77-3EEC-AA3A-7D88C6EF3687}" dt="2025-01-22T19:57:14.418" v="1142"/>
        <pc:sldMkLst>
          <pc:docMk/>
          <pc:sldMk cId="378801395" sldId="333"/>
        </pc:sldMkLst>
        <pc:spChg chg="mod">
          <ac:chgData name="Banerjee, Jishnu" userId="S::j_b890@txstate.edu::988bd9a7-b419-4951-982d-a9d3d972fba5" providerId="AD" clId="Web-{B8E08C95-0F77-3EEC-AA3A-7D88C6EF3687}" dt="2025-01-22T19:43:12.473" v="909" actId="20577"/>
          <ac:spMkLst>
            <pc:docMk/>
            <pc:sldMk cId="378801395" sldId="333"/>
            <ac:spMk id="12" creationId="{6DABF291-7DC1-8A38-35B3-6F9BCE6142F8}"/>
          </ac:spMkLst>
        </pc:spChg>
        <pc:graphicFrameChg chg="mod modGraphic">
          <ac:chgData name="Banerjee, Jishnu" userId="S::j_b890@txstate.edu::988bd9a7-b419-4951-982d-a9d3d972fba5" providerId="AD" clId="Web-{B8E08C95-0F77-3EEC-AA3A-7D88C6EF3687}" dt="2025-01-22T19:43:57.959" v="935"/>
          <ac:graphicFrameMkLst>
            <pc:docMk/>
            <pc:sldMk cId="378801395" sldId="333"/>
            <ac:graphicFrameMk id="6" creationId="{F523B55E-A534-5BA4-CC03-DFE20A764B67}"/>
          </ac:graphicFrameMkLst>
        </pc:graphicFrameChg>
        <pc:graphicFrameChg chg="mod modGraphic">
          <ac:chgData name="Banerjee, Jishnu" userId="S::j_b890@txstate.edu::988bd9a7-b419-4951-982d-a9d3d972fba5" providerId="AD" clId="Web-{B8E08C95-0F77-3EEC-AA3A-7D88C6EF3687}" dt="2025-01-22T19:57:14.418" v="1142"/>
          <ac:graphicFrameMkLst>
            <pc:docMk/>
            <pc:sldMk cId="378801395" sldId="333"/>
            <ac:graphicFrameMk id="10" creationId="{F80A1C77-A4CC-B7D9-4004-3A8817A12893}"/>
          </ac:graphicFrameMkLst>
        </pc:graphicFrameChg>
      </pc:sldChg>
      <pc:sldChg chg="modSp add replId">
        <pc:chgData name="Banerjee, Jishnu" userId="S::j_b890@txstate.edu::988bd9a7-b419-4951-982d-a9d3d972fba5" providerId="AD" clId="Web-{B8E08C95-0F77-3EEC-AA3A-7D88C6EF3687}" dt="2025-01-22T19:57:12.308" v="1140"/>
        <pc:sldMkLst>
          <pc:docMk/>
          <pc:sldMk cId="591877864" sldId="334"/>
        </pc:sldMkLst>
        <pc:spChg chg="mod">
          <ac:chgData name="Banerjee, Jishnu" userId="S::j_b890@txstate.edu::988bd9a7-b419-4951-982d-a9d3d972fba5" providerId="AD" clId="Web-{B8E08C95-0F77-3EEC-AA3A-7D88C6EF3687}" dt="2025-01-22T19:44:09.381" v="938" actId="14100"/>
          <ac:spMkLst>
            <pc:docMk/>
            <pc:sldMk cId="591877864" sldId="334"/>
            <ac:spMk id="9" creationId="{7B940916-A952-739A-2406-75A42D1FBC70}"/>
          </ac:spMkLst>
        </pc:spChg>
        <pc:spChg chg="mod">
          <ac:chgData name="Banerjee, Jishnu" userId="S::j_b890@txstate.edu::988bd9a7-b419-4951-982d-a9d3d972fba5" providerId="AD" clId="Web-{B8E08C95-0F77-3EEC-AA3A-7D88C6EF3687}" dt="2025-01-22T19:43:42.974" v="917" actId="20577"/>
          <ac:spMkLst>
            <pc:docMk/>
            <pc:sldMk cId="591877864" sldId="334"/>
            <ac:spMk id="12" creationId="{6DABF291-7DC1-8A38-35B3-6F9BCE6142F8}"/>
          </ac:spMkLst>
        </pc:spChg>
        <pc:graphicFrameChg chg="mod modGraphic">
          <ac:chgData name="Banerjee, Jishnu" userId="S::j_b890@txstate.edu::988bd9a7-b419-4951-982d-a9d3d972fba5" providerId="AD" clId="Web-{B8E08C95-0F77-3EEC-AA3A-7D88C6EF3687}" dt="2025-01-22T19:43:53.412" v="933"/>
          <ac:graphicFrameMkLst>
            <pc:docMk/>
            <pc:sldMk cId="591877864" sldId="334"/>
            <ac:graphicFrameMk id="6" creationId="{F523B55E-A534-5BA4-CC03-DFE20A764B67}"/>
          </ac:graphicFrameMkLst>
        </pc:graphicFrameChg>
        <pc:graphicFrameChg chg="mod modGraphic">
          <ac:chgData name="Banerjee, Jishnu" userId="S::j_b890@txstate.edu::988bd9a7-b419-4951-982d-a9d3d972fba5" providerId="AD" clId="Web-{B8E08C95-0F77-3EEC-AA3A-7D88C6EF3687}" dt="2025-01-22T19:57:12.308" v="1140"/>
          <ac:graphicFrameMkLst>
            <pc:docMk/>
            <pc:sldMk cId="591877864" sldId="334"/>
            <ac:graphicFrameMk id="10" creationId="{F80A1C77-A4CC-B7D9-4004-3A8817A12893}"/>
          </ac:graphicFrameMkLst>
        </pc:graphicFrameChg>
      </pc:sldChg>
      <pc:sldChg chg="modSp add replId">
        <pc:chgData name="Banerjee, Jishnu" userId="S::j_b890@txstate.edu::988bd9a7-b419-4951-982d-a9d3d972fba5" providerId="AD" clId="Web-{B8E08C95-0F77-3EEC-AA3A-7D88C6EF3687}" dt="2025-01-22T19:57:10.386" v="1138"/>
        <pc:sldMkLst>
          <pc:docMk/>
          <pc:sldMk cId="2561278674" sldId="335"/>
        </pc:sldMkLst>
        <pc:spChg chg="mod">
          <ac:chgData name="Banerjee, Jishnu" userId="S::j_b890@txstate.edu::988bd9a7-b419-4951-982d-a9d3d972fba5" providerId="AD" clId="Web-{B8E08C95-0F77-3EEC-AA3A-7D88C6EF3687}" dt="2025-01-22T19:44:36.257" v="957" actId="14100"/>
          <ac:spMkLst>
            <pc:docMk/>
            <pc:sldMk cId="2561278674" sldId="335"/>
            <ac:spMk id="9" creationId="{7B940916-A952-739A-2406-75A42D1FBC70}"/>
          </ac:spMkLst>
        </pc:spChg>
        <pc:spChg chg="mod">
          <ac:chgData name="Banerjee, Jishnu" userId="S::j_b890@txstate.edu::988bd9a7-b419-4951-982d-a9d3d972fba5" providerId="AD" clId="Web-{B8E08C95-0F77-3EEC-AA3A-7D88C6EF3687}" dt="2025-01-22T19:44:30.835" v="950" actId="20577"/>
          <ac:spMkLst>
            <pc:docMk/>
            <pc:sldMk cId="2561278674" sldId="335"/>
            <ac:spMk id="12" creationId="{6DABF291-7DC1-8A38-35B3-6F9BCE6142F8}"/>
          </ac:spMkLst>
        </pc:spChg>
        <pc:graphicFrameChg chg="mod modGraphic">
          <ac:chgData name="Banerjee, Jishnu" userId="S::j_b890@txstate.edu::988bd9a7-b419-4951-982d-a9d3d972fba5" providerId="AD" clId="Web-{B8E08C95-0F77-3EEC-AA3A-7D88C6EF3687}" dt="2025-01-22T19:44:32.460" v="956"/>
          <ac:graphicFrameMkLst>
            <pc:docMk/>
            <pc:sldMk cId="2561278674" sldId="335"/>
            <ac:graphicFrameMk id="6" creationId="{F523B55E-A534-5BA4-CC03-DFE20A764B67}"/>
          </ac:graphicFrameMkLst>
        </pc:graphicFrameChg>
        <pc:graphicFrameChg chg="mod modGraphic">
          <ac:chgData name="Banerjee, Jishnu" userId="S::j_b890@txstate.edu::988bd9a7-b419-4951-982d-a9d3d972fba5" providerId="AD" clId="Web-{B8E08C95-0F77-3EEC-AA3A-7D88C6EF3687}" dt="2025-01-22T19:57:10.386" v="1138"/>
          <ac:graphicFrameMkLst>
            <pc:docMk/>
            <pc:sldMk cId="2561278674" sldId="335"/>
            <ac:graphicFrameMk id="10" creationId="{F80A1C77-A4CC-B7D9-4004-3A8817A12893}"/>
          </ac:graphicFrameMkLst>
        </pc:graphicFrameChg>
      </pc:sldChg>
      <pc:sldChg chg="modSp add replId">
        <pc:chgData name="Banerjee, Jishnu" userId="S::j_b890@txstate.edu::988bd9a7-b419-4951-982d-a9d3d972fba5" providerId="AD" clId="Web-{B8E08C95-0F77-3EEC-AA3A-7D88C6EF3687}" dt="2025-01-22T19:57:07.886" v="1136"/>
        <pc:sldMkLst>
          <pc:docMk/>
          <pc:sldMk cId="2869367196" sldId="336"/>
        </pc:sldMkLst>
        <pc:spChg chg="mod">
          <ac:chgData name="Banerjee, Jishnu" userId="S::j_b890@txstate.edu::988bd9a7-b419-4951-982d-a9d3d972fba5" providerId="AD" clId="Web-{B8E08C95-0F77-3EEC-AA3A-7D88C6EF3687}" dt="2025-01-22T19:45:09.773" v="980" actId="14100"/>
          <ac:spMkLst>
            <pc:docMk/>
            <pc:sldMk cId="2869367196" sldId="336"/>
            <ac:spMk id="7" creationId="{7E551331-4B52-9740-EBF4-90F8CA2590B4}"/>
          </ac:spMkLst>
        </pc:spChg>
        <pc:spChg chg="mod">
          <ac:chgData name="Banerjee, Jishnu" userId="S::j_b890@txstate.edu::988bd9a7-b419-4951-982d-a9d3d972fba5" providerId="AD" clId="Web-{B8E08C95-0F77-3EEC-AA3A-7D88C6EF3687}" dt="2025-01-22T19:44:57.585" v="971" actId="20577"/>
          <ac:spMkLst>
            <pc:docMk/>
            <pc:sldMk cId="2869367196" sldId="336"/>
            <ac:spMk id="12" creationId="{6DABF291-7DC1-8A38-35B3-6F9BCE6142F8}"/>
          </ac:spMkLst>
        </pc:spChg>
        <pc:graphicFrameChg chg="mod modGraphic">
          <ac:chgData name="Banerjee, Jishnu" userId="S::j_b890@txstate.edu::988bd9a7-b419-4951-982d-a9d3d972fba5" providerId="AD" clId="Web-{B8E08C95-0F77-3EEC-AA3A-7D88C6EF3687}" dt="2025-01-22T19:57:07.886" v="1136"/>
          <ac:graphicFrameMkLst>
            <pc:docMk/>
            <pc:sldMk cId="2869367196" sldId="336"/>
            <ac:graphicFrameMk id="10" creationId="{F80A1C77-A4CC-B7D9-4004-3A8817A12893}"/>
          </ac:graphicFrameMkLst>
        </pc:graphicFrameChg>
      </pc:sldChg>
      <pc:sldChg chg="modSp add replId">
        <pc:chgData name="Banerjee, Jishnu" userId="S::j_b890@txstate.edu::988bd9a7-b419-4951-982d-a9d3d972fba5" providerId="AD" clId="Web-{B8E08C95-0F77-3EEC-AA3A-7D88C6EF3687}" dt="2025-01-22T19:57:05.714" v="1134"/>
        <pc:sldMkLst>
          <pc:docMk/>
          <pc:sldMk cId="1624938386" sldId="337"/>
        </pc:sldMkLst>
        <pc:spChg chg="mod">
          <ac:chgData name="Banerjee, Jishnu" userId="S::j_b890@txstate.edu::988bd9a7-b419-4951-982d-a9d3d972fba5" providerId="AD" clId="Web-{B8E08C95-0F77-3EEC-AA3A-7D88C6EF3687}" dt="2025-01-22T19:45:29.118" v="988" actId="14100"/>
          <ac:spMkLst>
            <pc:docMk/>
            <pc:sldMk cId="1624938386" sldId="337"/>
            <ac:spMk id="7" creationId="{7E551331-4B52-9740-EBF4-90F8CA2590B4}"/>
          </ac:spMkLst>
        </pc:spChg>
        <pc:graphicFrameChg chg="mod modGraphic">
          <ac:chgData name="Banerjee, Jishnu" userId="S::j_b890@txstate.edu::988bd9a7-b419-4951-982d-a9d3d972fba5" providerId="AD" clId="Web-{B8E08C95-0F77-3EEC-AA3A-7D88C6EF3687}" dt="2025-01-22T19:57:05.714" v="1134"/>
          <ac:graphicFrameMkLst>
            <pc:docMk/>
            <pc:sldMk cId="1624938386" sldId="337"/>
            <ac:graphicFrameMk id="10" creationId="{F80A1C77-A4CC-B7D9-4004-3A8817A12893}"/>
          </ac:graphicFrameMkLst>
        </pc:graphicFrameChg>
      </pc:sldChg>
      <pc:sldChg chg="delSp modSp add replId">
        <pc:chgData name="Banerjee, Jishnu" userId="S::j_b890@txstate.edu::988bd9a7-b419-4951-982d-a9d3d972fba5" providerId="AD" clId="Web-{B8E08C95-0F77-3EEC-AA3A-7D88C6EF3687}" dt="2025-01-22T19:57:03.339" v="1132"/>
        <pc:sldMkLst>
          <pc:docMk/>
          <pc:sldMk cId="933927049" sldId="338"/>
        </pc:sldMkLst>
        <pc:spChg chg="del">
          <ac:chgData name="Banerjee, Jishnu" userId="S::j_b890@txstate.edu::988bd9a7-b419-4951-982d-a9d3d972fba5" providerId="AD" clId="Web-{B8E08C95-0F77-3EEC-AA3A-7D88C6EF3687}" dt="2025-01-22T19:45:40.774" v="990"/>
          <ac:spMkLst>
            <pc:docMk/>
            <pc:sldMk cId="933927049" sldId="338"/>
            <ac:spMk id="7" creationId="{7E551331-4B52-9740-EBF4-90F8CA2590B4}"/>
          </ac:spMkLst>
        </pc:spChg>
        <pc:graphicFrameChg chg="mod modGraphic">
          <ac:chgData name="Banerjee, Jishnu" userId="S::j_b890@txstate.edu::988bd9a7-b419-4951-982d-a9d3d972fba5" providerId="AD" clId="Web-{B8E08C95-0F77-3EEC-AA3A-7D88C6EF3687}" dt="2025-01-22T19:57:03.339" v="1132"/>
          <ac:graphicFrameMkLst>
            <pc:docMk/>
            <pc:sldMk cId="933927049" sldId="338"/>
            <ac:graphicFrameMk id="10" creationId="{F80A1C77-A4CC-B7D9-4004-3A8817A12893}"/>
          </ac:graphicFrameMkLst>
        </pc:graphicFrameChg>
      </pc:sldChg>
      <pc:sldChg chg="modSp add replId">
        <pc:chgData name="Banerjee, Jishnu" userId="S::j_b890@txstate.edu::988bd9a7-b419-4951-982d-a9d3d972fba5" providerId="AD" clId="Web-{B8E08C95-0F77-3EEC-AA3A-7D88C6EF3687}" dt="2025-01-22T19:56:54.729" v="1130"/>
        <pc:sldMkLst>
          <pc:docMk/>
          <pc:sldMk cId="2794412039" sldId="339"/>
        </pc:sldMkLst>
        <pc:spChg chg="mod">
          <ac:chgData name="Banerjee, Jishnu" userId="S::j_b890@txstate.edu::988bd9a7-b419-4951-982d-a9d3d972fba5" providerId="AD" clId="Web-{B8E08C95-0F77-3EEC-AA3A-7D88C6EF3687}" dt="2025-01-22T19:46:09.197" v="1009" actId="14100"/>
          <ac:spMkLst>
            <pc:docMk/>
            <pc:sldMk cId="2794412039" sldId="339"/>
            <ac:spMk id="9" creationId="{7B940916-A952-739A-2406-75A42D1FBC70}"/>
          </ac:spMkLst>
        </pc:spChg>
        <pc:graphicFrameChg chg="mod modGraphic">
          <ac:chgData name="Banerjee, Jishnu" userId="S::j_b890@txstate.edu::988bd9a7-b419-4951-982d-a9d3d972fba5" providerId="AD" clId="Web-{B8E08C95-0F77-3EEC-AA3A-7D88C6EF3687}" dt="2025-01-22T19:56:54.729" v="1130"/>
          <ac:graphicFrameMkLst>
            <pc:docMk/>
            <pc:sldMk cId="2794412039" sldId="339"/>
            <ac:graphicFrameMk id="10" creationId="{F80A1C77-A4CC-B7D9-4004-3A8817A12893}"/>
          </ac:graphicFrameMkLst>
        </pc:graphicFrameChg>
      </pc:sldChg>
      <pc:sldChg chg="modSp add replId">
        <pc:chgData name="Banerjee, Jishnu" userId="S::j_b890@txstate.edu::988bd9a7-b419-4951-982d-a9d3d972fba5" providerId="AD" clId="Web-{B8E08C95-0F77-3EEC-AA3A-7D88C6EF3687}" dt="2025-01-22T19:56:53.417" v="1128"/>
        <pc:sldMkLst>
          <pc:docMk/>
          <pc:sldMk cId="1556161052" sldId="340"/>
        </pc:sldMkLst>
        <pc:spChg chg="mod">
          <ac:chgData name="Banerjee, Jishnu" userId="S::j_b890@txstate.edu::988bd9a7-b419-4951-982d-a9d3d972fba5" providerId="AD" clId="Web-{B8E08C95-0F77-3EEC-AA3A-7D88C6EF3687}" dt="2025-01-22T19:46:25.744" v="1019" actId="14100"/>
          <ac:spMkLst>
            <pc:docMk/>
            <pc:sldMk cId="1556161052" sldId="340"/>
            <ac:spMk id="9" creationId="{7B940916-A952-739A-2406-75A42D1FBC70}"/>
          </ac:spMkLst>
        </pc:spChg>
        <pc:graphicFrameChg chg="mod modGraphic">
          <ac:chgData name="Banerjee, Jishnu" userId="S::j_b890@txstate.edu::988bd9a7-b419-4951-982d-a9d3d972fba5" providerId="AD" clId="Web-{B8E08C95-0F77-3EEC-AA3A-7D88C6EF3687}" dt="2025-01-22T19:56:53.417" v="1128"/>
          <ac:graphicFrameMkLst>
            <pc:docMk/>
            <pc:sldMk cId="1556161052" sldId="340"/>
            <ac:graphicFrameMk id="10" creationId="{F80A1C77-A4CC-B7D9-4004-3A8817A12893}"/>
          </ac:graphicFrameMkLst>
        </pc:graphicFrameChg>
      </pc:sldChg>
      <pc:sldChg chg="modSp add replId">
        <pc:chgData name="Banerjee, Jishnu" userId="S::j_b890@txstate.edu::988bd9a7-b419-4951-982d-a9d3d972fba5" providerId="AD" clId="Web-{B8E08C95-0F77-3EEC-AA3A-7D88C6EF3687}" dt="2025-01-22T19:56:51.433" v="1126"/>
        <pc:sldMkLst>
          <pc:docMk/>
          <pc:sldMk cId="4160138717" sldId="341"/>
        </pc:sldMkLst>
        <pc:spChg chg="mod">
          <ac:chgData name="Banerjee, Jishnu" userId="S::j_b890@txstate.edu::988bd9a7-b419-4951-982d-a9d3d972fba5" providerId="AD" clId="Web-{B8E08C95-0F77-3EEC-AA3A-7D88C6EF3687}" dt="2025-01-22T19:46:43.432" v="1029" actId="14100"/>
          <ac:spMkLst>
            <pc:docMk/>
            <pc:sldMk cId="4160138717" sldId="341"/>
            <ac:spMk id="9" creationId="{7B940916-A952-739A-2406-75A42D1FBC70}"/>
          </ac:spMkLst>
        </pc:spChg>
        <pc:graphicFrameChg chg="mod modGraphic">
          <ac:chgData name="Banerjee, Jishnu" userId="S::j_b890@txstate.edu::988bd9a7-b419-4951-982d-a9d3d972fba5" providerId="AD" clId="Web-{B8E08C95-0F77-3EEC-AA3A-7D88C6EF3687}" dt="2025-01-22T19:56:51.433" v="1126"/>
          <ac:graphicFrameMkLst>
            <pc:docMk/>
            <pc:sldMk cId="4160138717" sldId="341"/>
            <ac:graphicFrameMk id="10" creationId="{F80A1C77-A4CC-B7D9-4004-3A8817A12893}"/>
          </ac:graphicFrameMkLst>
        </pc:graphicFrameChg>
      </pc:sldChg>
      <pc:sldChg chg="addSp delSp modSp add replId">
        <pc:chgData name="Banerjee, Jishnu" userId="S::j_b890@txstate.edu::988bd9a7-b419-4951-982d-a9d3d972fba5" providerId="AD" clId="Web-{B8E08C95-0F77-3EEC-AA3A-7D88C6EF3687}" dt="2025-01-22T19:56:48.026" v="1124"/>
        <pc:sldMkLst>
          <pc:docMk/>
          <pc:sldMk cId="687200328" sldId="342"/>
        </pc:sldMkLst>
        <pc:spChg chg="add del">
          <ac:chgData name="Banerjee, Jishnu" userId="S::j_b890@txstate.edu::988bd9a7-b419-4951-982d-a9d3d972fba5" providerId="AD" clId="Web-{B8E08C95-0F77-3EEC-AA3A-7D88C6EF3687}" dt="2025-01-22T19:47:18.824" v="1041"/>
          <ac:spMkLst>
            <pc:docMk/>
            <pc:sldMk cId="687200328" sldId="342"/>
            <ac:spMk id="4" creationId="{85D9F527-C757-AE74-F723-6308EC3C624C}"/>
          </ac:spMkLst>
        </pc:spChg>
        <pc:spChg chg="del">
          <ac:chgData name="Banerjee, Jishnu" userId="S::j_b890@txstate.edu::988bd9a7-b419-4951-982d-a9d3d972fba5" providerId="AD" clId="Web-{B8E08C95-0F77-3EEC-AA3A-7D88C6EF3687}" dt="2025-01-22T19:46:56.823" v="1031"/>
          <ac:spMkLst>
            <pc:docMk/>
            <pc:sldMk cId="687200328" sldId="342"/>
            <ac:spMk id="12" creationId="{6DABF291-7DC1-8A38-35B3-6F9BCE6142F8}"/>
          </ac:spMkLst>
        </pc:spChg>
        <pc:spChg chg="add del">
          <ac:chgData name="Banerjee, Jishnu" userId="S::j_b890@txstate.edu::988bd9a7-b419-4951-982d-a9d3d972fba5" providerId="AD" clId="Web-{B8E08C95-0F77-3EEC-AA3A-7D88C6EF3687}" dt="2025-01-22T19:47:18.824" v="1038"/>
          <ac:spMkLst>
            <pc:docMk/>
            <pc:sldMk cId="687200328" sldId="342"/>
            <ac:spMk id="15" creationId="{3379F6C8-9833-E03D-77D5-E056B0CAE31B}"/>
          </ac:spMkLst>
        </pc:spChg>
        <pc:spChg chg="add del">
          <ac:chgData name="Banerjee, Jishnu" userId="S::j_b890@txstate.edu::988bd9a7-b419-4951-982d-a9d3d972fba5" providerId="AD" clId="Web-{B8E08C95-0F77-3EEC-AA3A-7D88C6EF3687}" dt="2025-01-22T19:47:18.824" v="1037"/>
          <ac:spMkLst>
            <pc:docMk/>
            <pc:sldMk cId="687200328" sldId="342"/>
            <ac:spMk id="17" creationId="{E54A5CB4-FEF3-7EFD-3EF1-7BAD656FE610}"/>
          </ac:spMkLst>
        </pc:spChg>
        <pc:spChg chg="add mod">
          <ac:chgData name="Banerjee, Jishnu" userId="S::j_b890@txstate.edu::988bd9a7-b419-4951-982d-a9d3d972fba5" providerId="AD" clId="Web-{B8E08C95-0F77-3EEC-AA3A-7D88C6EF3687}" dt="2025-01-22T19:48:11.122" v="1058" actId="14100"/>
          <ac:spMkLst>
            <pc:docMk/>
            <pc:sldMk cId="687200328" sldId="342"/>
            <ac:spMk id="20" creationId="{0438841E-6541-5668-89A1-763F99FC838D}"/>
          </ac:spMkLst>
        </pc:spChg>
        <pc:spChg chg="add mod">
          <ac:chgData name="Banerjee, Jishnu" userId="S::j_b890@txstate.edu::988bd9a7-b419-4951-982d-a9d3d972fba5" providerId="AD" clId="Web-{B8E08C95-0F77-3EEC-AA3A-7D88C6EF3687}" dt="2025-01-22T19:48:18.841" v="1060" actId="1076"/>
          <ac:spMkLst>
            <pc:docMk/>
            <pc:sldMk cId="687200328" sldId="342"/>
            <ac:spMk id="21" creationId="{8E2DA174-BB15-CA4D-F774-4175A4DC29F5}"/>
          </ac:spMkLst>
        </pc:spChg>
        <pc:graphicFrameChg chg="add del">
          <ac:chgData name="Banerjee, Jishnu" userId="S::j_b890@txstate.edu::988bd9a7-b419-4951-982d-a9d3d972fba5" providerId="AD" clId="Web-{B8E08C95-0F77-3EEC-AA3A-7D88C6EF3687}" dt="2025-01-22T19:47:18.824" v="1040"/>
          <ac:graphicFrameMkLst>
            <pc:docMk/>
            <pc:sldMk cId="687200328" sldId="342"/>
            <ac:graphicFrameMk id="7" creationId="{8E7F11A7-7C8D-1B84-EA37-912E06DED1BA}"/>
          </ac:graphicFrameMkLst>
        </pc:graphicFrameChg>
        <pc:graphicFrameChg chg="mod modGraphic">
          <ac:chgData name="Banerjee, Jishnu" userId="S::j_b890@txstate.edu::988bd9a7-b419-4951-982d-a9d3d972fba5" providerId="AD" clId="Web-{B8E08C95-0F77-3EEC-AA3A-7D88C6EF3687}" dt="2025-01-22T19:56:48.026" v="1124"/>
          <ac:graphicFrameMkLst>
            <pc:docMk/>
            <pc:sldMk cId="687200328" sldId="342"/>
            <ac:graphicFrameMk id="10" creationId="{F80A1C77-A4CC-B7D9-4004-3A8817A12893}"/>
          </ac:graphicFrameMkLst>
        </pc:graphicFrameChg>
        <pc:graphicFrameChg chg="add del">
          <ac:chgData name="Banerjee, Jishnu" userId="S::j_b890@txstate.edu::988bd9a7-b419-4951-982d-a9d3d972fba5" providerId="AD" clId="Web-{B8E08C95-0F77-3EEC-AA3A-7D88C6EF3687}" dt="2025-01-22T19:47:18.824" v="1039"/>
          <ac:graphicFrameMkLst>
            <pc:docMk/>
            <pc:sldMk cId="687200328" sldId="342"/>
            <ac:graphicFrameMk id="13" creationId="{262BFB67-D3BC-5297-6F5B-377E2405D078}"/>
          </ac:graphicFrameMkLst>
        </pc:graphicFrameChg>
        <pc:graphicFrameChg chg="add mod">
          <ac:chgData name="Banerjee, Jishnu" userId="S::j_b890@txstate.edu::988bd9a7-b419-4951-982d-a9d3d972fba5" providerId="AD" clId="Web-{B8E08C95-0F77-3EEC-AA3A-7D88C6EF3687}" dt="2025-01-22T19:47:44.715" v="1043" actId="1076"/>
          <ac:graphicFrameMkLst>
            <pc:docMk/>
            <pc:sldMk cId="687200328" sldId="342"/>
            <ac:graphicFrameMk id="18" creationId="{F3C3B6A6-BAE5-6F78-EDB1-F923678FA834}"/>
          </ac:graphicFrameMkLst>
        </pc:graphicFrameChg>
        <pc:graphicFrameChg chg="add mod modGraphic">
          <ac:chgData name="Banerjee, Jishnu" userId="S::j_b890@txstate.edu::988bd9a7-b419-4951-982d-a9d3d972fba5" providerId="AD" clId="Web-{B8E08C95-0F77-3EEC-AA3A-7D88C6EF3687}" dt="2025-01-22T19:56:45.370" v="1122"/>
          <ac:graphicFrameMkLst>
            <pc:docMk/>
            <pc:sldMk cId="687200328" sldId="342"/>
            <ac:graphicFrameMk id="19" creationId="{1332AC68-490D-675C-C150-2A2F06226E18}"/>
          </ac:graphicFrameMkLst>
        </pc:graphicFrameChg>
      </pc:sldChg>
      <pc:sldChg chg="modSp add ord replId">
        <pc:chgData name="Banerjee, Jishnu" userId="S::j_b890@txstate.edu::988bd9a7-b419-4951-982d-a9d3d972fba5" providerId="AD" clId="Web-{B8E08C95-0F77-3EEC-AA3A-7D88C6EF3687}" dt="2025-01-22T20:00:36.188" v="1183"/>
        <pc:sldMkLst>
          <pc:docMk/>
          <pc:sldMk cId="1047984522" sldId="343"/>
        </pc:sldMkLst>
        <pc:spChg chg="mod">
          <ac:chgData name="Banerjee, Jishnu" userId="S::j_b890@txstate.edu::988bd9a7-b419-4951-982d-a9d3d972fba5" providerId="AD" clId="Web-{B8E08C95-0F77-3EEC-AA3A-7D88C6EF3687}" dt="2025-01-22T19:51:57.815" v="1074" actId="20577"/>
          <ac:spMkLst>
            <pc:docMk/>
            <pc:sldMk cId="1047984522" sldId="343"/>
            <ac:spMk id="4" creationId="{5A6BF1F0-7359-2D21-2FF3-439ACE1B8D7E}"/>
          </ac:spMkLst>
        </pc:spChg>
      </pc:sldChg>
      <pc:sldChg chg="modSp add ord replId">
        <pc:chgData name="Banerjee, Jishnu" userId="S::j_b890@txstate.edu::988bd9a7-b419-4951-982d-a9d3d972fba5" providerId="AD" clId="Web-{B8E08C95-0F77-3EEC-AA3A-7D88C6EF3687}" dt="2025-01-22T19:53:27.146" v="1110"/>
        <pc:sldMkLst>
          <pc:docMk/>
          <pc:sldMk cId="3269785077" sldId="344"/>
        </pc:sldMkLst>
        <pc:spChg chg="mod">
          <ac:chgData name="Banerjee, Jishnu" userId="S::j_b890@txstate.edu::988bd9a7-b419-4951-982d-a9d3d972fba5" providerId="AD" clId="Web-{B8E08C95-0F77-3EEC-AA3A-7D88C6EF3687}" dt="2025-01-22T19:52:22.832" v="1084" actId="20577"/>
          <ac:spMkLst>
            <pc:docMk/>
            <pc:sldMk cId="3269785077" sldId="344"/>
            <ac:spMk id="2" creationId="{A5A9AD97-58A6-F53C-5000-347B992810E3}"/>
          </ac:spMkLst>
        </pc:spChg>
        <pc:spChg chg="mod">
          <ac:chgData name="Banerjee, Jishnu" userId="S::j_b890@txstate.edu::988bd9a7-b419-4951-982d-a9d3d972fba5" providerId="AD" clId="Web-{B8E08C95-0F77-3EEC-AA3A-7D88C6EF3687}" dt="2025-01-22T19:53:09.474" v="1104" actId="20577"/>
          <ac:spMkLst>
            <pc:docMk/>
            <pc:sldMk cId="3269785077" sldId="344"/>
            <ac:spMk id="4" creationId="{C8B76EF9-97A3-57D6-45F4-B1E0F804C826}"/>
          </ac:spMkLst>
        </pc:spChg>
      </pc:sldChg>
      <pc:sldChg chg="addSp delSp modSp add replId">
        <pc:chgData name="Banerjee, Jishnu" userId="S::j_b890@txstate.edu::988bd9a7-b419-4951-982d-a9d3d972fba5" providerId="AD" clId="Web-{B8E08C95-0F77-3EEC-AA3A-7D88C6EF3687}" dt="2025-01-22T19:59:49.187" v="1182" actId="14100"/>
        <pc:sldMkLst>
          <pc:docMk/>
          <pc:sldMk cId="1852597266" sldId="345"/>
        </pc:sldMkLst>
        <pc:spChg chg="mod">
          <ac:chgData name="Banerjee, Jishnu" userId="S::j_b890@txstate.edu::988bd9a7-b419-4951-982d-a9d3d972fba5" providerId="AD" clId="Web-{B8E08C95-0F77-3EEC-AA3A-7D88C6EF3687}" dt="2025-01-22T19:58:15.966" v="1161" actId="14100"/>
          <ac:spMkLst>
            <pc:docMk/>
            <pc:sldMk cId="1852597266" sldId="345"/>
            <ac:spMk id="2" creationId="{A5A9AD97-58A6-F53C-5000-347B992810E3}"/>
          </ac:spMkLst>
        </pc:spChg>
        <pc:spChg chg="mod">
          <ac:chgData name="Banerjee, Jishnu" userId="S::j_b890@txstate.edu::988bd9a7-b419-4951-982d-a9d3d972fba5" providerId="AD" clId="Web-{B8E08C95-0F77-3EEC-AA3A-7D88C6EF3687}" dt="2025-01-22T19:59:07.327" v="1176" actId="20577"/>
          <ac:spMkLst>
            <pc:docMk/>
            <pc:sldMk cId="1852597266" sldId="345"/>
            <ac:spMk id="14" creationId="{C494DDB7-4136-0553-A0BF-AAF9F04413AA}"/>
          </ac:spMkLst>
        </pc:spChg>
        <pc:graphicFrameChg chg="del">
          <ac:chgData name="Banerjee, Jishnu" userId="S::j_b890@txstate.edu::988bd9a7-b419-4951-982d-a9d3d972fba5" providerId="AD" clId="Web-{B8E08C95-0F77-3EEC-AA3A-7D88C6EF3687}" dt="2025-01-22T19:59:37.781" v="1178"/>
          <ac:graphicFrameMkLst>
            <pc:docMk/>
            <pc:sldMk cId="1852597266" sldId="345"/>
            <ac:graphicFrameMk id="4" creationId="{43404E0D-92E6-8862-D48F-5E5E00F36F89}"/>
          </ac:graphicFrameMkLst>
        </pc:graphicFrameChg>
        <pc:graphicFrameChg chg="del">
          <ac:chgData name="Banerjee, Jishnu" userId="S::j_b890@txstate.edu::988bd9a7-b419-4951-982d-a9d3d972fba5" providerId="AD" clId="Web-{B8E08C95-0F77-3EEC-AA3A-7D88C6EF3687}" dt="2025-01-22T19:59:32.265" v="1177"/>
          <ac:graphicFrameMkLst>
            <pc:docMk/>
            <pc:sldMk cId="1852597266" sldId="345"/>
            <ac:graphicFrameMk id="10" creationId="{F80A1C77-A4CC-B7D9-4004-3A8817A12893}"/>
          </ac:graphicFrameMkLst>
        </pc:graphicFrameChg>
        <pc:picChg chg="add mod">
          <ac:chgData name="Banerjee, Jishnu" userId="S::j_b890@txstate.edu::988bd9a7-b419-4951-982d-a9d3d972fba5" providerId="AD" clId="Web-{B8E08C95-0F77-3EEC-AA3A-7D88C6EF3687}" dt="2025-01-22T19:59:49.187" v="1182" actId="14100"/>
          <ac:picMkLst>
            <pc:docMk/>
            <pc:sldMk cId="1852597266" sldId="345"/>
            <ac:picMk id="3" creationId="{33E31C20-4896-F6D3-071F-F375607E8CE7}"/>
          </ac:picMkLst>
        </pc:picChg>
      </pc:sldChg>
      <pc:sldChg chg="modSp add">
        <pc:chgData name="Banerjee, Jishnu" userId="S::j_b890@txstate.edu::988bd9a7-b419-4951-982d-a9d3d972fba5" providerId="AD" clId="Web-{B8E08C95-0F77-3EEC-AA3A-7D88C6EF3687}" dt="2025-01-22T20:02:13.613" v="1224" actId="20577"/>
        <pc:sldMkLst>
          <pc:docMk/>
          <pc:sldMk cId="3423188448" sldId="346"/>
        </pc:sldMkLst>
        <pc:spChg chg="mod">
          <ac:chgData name="Banerjee, Jishnu" userId="S::j_b890@txstate.edu::988bd9a7-b419-4951-982d-a9d3d972fba5" providerId="AD" clId="Web-{B8E08C95-0F77-3EEC-AA3A-7D88C6EF3687}" dt="2025-01-22T20:02:13.613" v="1224" actId="20577"/>
          <ac:spMkLst>
            <pc:docMk/>
            <pc:sldMk cId="3423188448" sldId="346"/>
            <ac:spMk id="5" creationId="{CE4B9321-1A08-1A62-1EC3-3430DD5A5C5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9A3D80-A655-BA46-BA78-6D2B65E70B05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34F83-AD07-FF49-8488-DD0CB3B0D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46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34F83-AD07-FF49-8488-DD0CB3B0D4D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31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51FB73-09D3-CDF2-5272-DD878FF3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12647" y="0"/>
            <a:ext cx="5919840" cy="5919840"/>
          </a:xfrm>
          <a:prstGeom prst="rect">
            <a:avLst/>
          </a:prstGeom>
        </p:spPr>
      </p:pic>
      <p:pic>
        <p:nvPicPr>
          <p:cNvPr id="8" name="Graphic 7" descr="Texas State University 125">
            <a:extLst>
              <a:ext uri="{FF2B5EF4-FFF2-40B4-BE49-F238E27FC236}">
                <a16:creationId xmlns:a16="http://schemas.microsoft.com/office/drawing/2014/main" id="{642D9F96-50C6-9F6C-3E94-9995E0331A2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01" r="301"/>
          <a:stretch/>
        </p:blipFill>
        <p:spPr>
          <a:xfrm>
            <a:off x="226914" y="-65789"/>
            <a:ext cx="4255936" cy="114970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E02DB0E-61FD-E13F-C4DC-890EEA0165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3400" y="1459999"/>
            <a:ext cx="5410200" cy="1184276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PRESENTATION TITLE 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98EF38D-332A-0841-BCC9-9836D87595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3400" y="2705897"/>
            <a:ext cx="4187627" cy="107043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4931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72FD3F-45FA-0C48-D0BE-80FC0E4FC4F3}"/>
              </a:ext>
            </a:extLst>
          </p:cNvPr>
          <p:cNvSpPr txBox="1"/>
          <p:nvPr userDrawn="1"/>
        </p:nvSpPr>
        <p:spPr>
          <a:xfrm>
            <a:off x="2372139" y="34985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8A0BD2-1198-DC62-4389-09B96B03B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4298" y="4800870"/>
            <a:ext cx="1258422" cy="25386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FCA3CD5-F541-946E-FB89-A57338AC2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74508" t="-936" r="-2059" b="-2165"/>
          <a:stretch/>
        </p:blipFill>
        <p:spPr>
          <a:xfrm>
            <a:off x="6813031" y="-48126"/>
            <a:ext cx="2519227" cy="53029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1618178"/>
            <a:ext cx="5907061" cy="116164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3400" y="2954158"/>
            <a:ext cx="5907061" cy="75514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03537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879038-8C7D-EC04-C902-DE0A15DC5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4298" y="4800870"/>
            <a:ext cx="1258422" cy="25386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7060E06-7DC3-D0C1-EDF1-6BB8E425A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471600" y="1306070"/>
            <a:ext cx="0" cy="28067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29837" y="553250"/>
            <a:ext cx="7886700" cy="2278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29442" y="1253188"/>
            <a:ext cx="3687327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0A72A83-2EC7-7B05-CC2A-8C0312B4C705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29440" y="2136583"/>
            <a:ext cx="3687329" cy="1911980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lvl="0"/>
            <a:r>
              <a:rPr lang="en-US" dirty="0"/>
              <a:t>The Bobcat is a type of cat with a bobbed tail and an affinity for maroon and gold. Larger than a house cat but smaller than a cougar, it’s amazingly relentless. Bobcats have been known to take out Trojans, Red Wolves and even larger prey like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26036" y="1253188"/>
            <a:ext cx="3690105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854E18-0949-617D-A9EA-FAEBB7DCA91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26432" y="2136584"/>
            <a:ext cx="3690105" cy="1911980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1400"/>
            </a:lvl1pPr>
          </a:lstStyle>
          <a:p>
            <a:pPr lvl="0"/>
            <a:r>
              <a:rPr lang="en-US" dirty="0"/>
              <a:t>The Bobcat is a type of cat with a bobbed tail and an affinity for maroon and gold. Larger than a house cat but smaller than a cougar, it’s amazingly relentless. Bobcats have been known to take out Trojans, Red Wolves and even larger prey like</a:t>
            </a:r>
          </a:p>
        </p:txBody>
      </p:sp>
    </p:spTree>
    <p:extLst>
      <p:ext uri="{BB962C8B-B14F-4D97-AF65-F5344CB8AC3E}">
        <p14:creationId xmlns:p14="http://schemas.microsoft.com/office/powerpoint/2010/main" val="42434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02F52DF-F81E-9950-FE79-BF22A07F5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4298" y="4800870"/>
            <a:ext cx="1258422" cy="253860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D8CB7156-0591-626F-DE5A-3C41CC33AF0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0968" y="329017"/>
            <a:ext cx="2955267" cy="1058649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04400" y="787392"/>
            <a:ext cx="4564502" cy="841624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2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lvl="0"/>
            <a:r>
              <a:rPr lang="en-US" dirty="0"/>
              <a:t>The Bobcat is a type of cat with a bobbed tail and an affinity for maroon and gold. Larger than a house cat but smaller than a cougar, it’s amazingly relentless. </a:t>
            </a:r>
          </a:p>
        </p:txBody>
      </p:sp>
      <p:sp>
        <p:nvSpPr>
          <p:cNvPr id="8" name="Picture Placeholder 7" descr="placeholder picture box">
            <a:extLst>
              <a:ext uri="{FF2B5EF4-FFF2-40B4-BE49-F238E27FC236}">
                <a16:creationId xmlns:a16="http://schemas.microsoft.com/office/drawing/2014/main" id="{F39C8431-5604-F11D-19FE-E5EA6780A8F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51342" y="1865127"/>
            <a:ext cx="1828800" cy="1828800"/>
          </a:xfrm>
          <a:ln w="889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anchorCtr="0"/>
          <a:lstStyle>
            <a:lvl1pPr marL="0" indent="0" algn="ctr">
              <a:buNone/>
              <a:defRPr>
                <a:ln>
                  <a:noFill/>
                </a:ln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D15F21D-75F7-5AFA-416A-9895B7CC761F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1251342" y="3693927"/>
            <a:ext cx="1828800" cy="544405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 algn="l">
              <a:buNone/>
              <a:defRPr sz="1100" b="0" i="0">
                <a:latin typeface="Nunito Sans" pitchFamily="2" charset="77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Bobcats’ natural adversaries include roadrunners</a:t>
            </a:r>
          </a:p>
        </p:txBody>
      </p:sp>
      <p:sp>
        <p:nvSpPr>
          <p:cNvPr id="5" name="Picture Placeholder 7" descr="placeholder picture box">
            <a:extLst>
              <a:ext uri="{FF2B5EF4-FFF2-40B4-BE49-F238E27FC236}">
                <a16:creationId xmlns:a16="http://schemas.microsoft.com/office/drawing/2014/main" id="{6E548DCD-392E-FD0E-B3B8-A69E3F17505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683832" y="1865127"/>
            <a:ext cx="1828800" cy="182880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 anchorCtr="0"/>
          <a:lstStyle>
            <a:lvl1pPr marL="0" indent="0" algn="ctr">
              <a:buNone/>
              <a:defRPr>
                <a:ln>
                  <a:noFill/>
                </a:ln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5CE7A3D-3B35-4DB3-7B8E-213CA31661D4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3679748" y="3708917"/>
            <a:ext cx="1828800" cy="544405"/>
          </a:xfrm>
        </p:spPr>
        <p:txBody>
          <a:bodyPr/>
          <a:lstStyle>
            <a:lvl1pPr marL="0" indent="0" algn="l">
              <a:buNone/>
              <a:defRPr sz="1100" b="0" i="0">
                <a:latin typeface="Nunito Sans" pitchFamily="2" charset="77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Bobcats’ natural adversaries include roadrunners</a:t>
            </a:r>
          </a:p>
        </p:txBody>
      </p:sp>
      <p:sp>
        <p:nvSpPr>
          <p:cNvPr id="4" name="Picture Placeholder 7" descr="placeholder picture box">
            <a:extLst>
              <a:ext uri="{FF2B5EF4-FFF2-40B4-BE49-F238E27FC236}">
                <a16:creationId xmlns:a16="http://schemas.microsoft.com/office/drawing/2014/main" id="{2208A3BF-2ADC-2640-83B5-E4ADB52E1A1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53796" y="1865127"/>
            <a:ext cx="1828800" cy="182880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 anchorCtr="0"/>
          <a:lstStyle>
            <a:lvl1pPr marL="0" indent="0" algn="ctr">
              <a:buNone/>
              <a:defRPr>
                <a:ln>
                  <a:noFill/>
                </a:ln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CA29EE8-0E15-41A7-ED91-2CA7B398FD7F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6153125" y="3701422"/>
            <a:ext cx="1828800" cy="544405"/>
          </a:xfrm>
        </p:spPr>
        <p:txBody>
          <a:bodyPr/>
          <a:lstStyle>
            <a:lvl1pPr marL="0" indent="0" algn="l">
              <a:buNone/>
              <a:defRPr sz="1100" b="0" i="0">
                <a:latin typeface="Nunito Sans" pitchFamily="2" charset="77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Bobcats’ natural adversaries include roadrunners</a:t>
            </a:r>
          </a:p>
        </p:txBody>
      </p:sp>
    </p:spTree>
    <p:extLst>
      <p:ext uri="{BB962C8B-B14F-4D97-AF65-F5344CB8AC3E}">
        <p14:creationId xmlns:p14="http://schemas.microsoft.com/office/powerpoint/2010/main" val="2844440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4A7CF1F4-91C4-F3EF-DC7E-3298343B4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8352" t="21457" r="5899" b="19735"/>
          <a:stretch/>
        </p:blipFill>
        <p:spPr>
          <a:xfrm>
            <a:off x="4383935" y="-198985"/>
            <a:ext cx="4756483" cy="2916936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D1CB51-7A72-0A8E-F846-4B6D42022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42900" y="387971"/>
            <a:ext cx="0" cy="38228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968" y="329017"/>
            <a:ext cx="3253538" cy="1058649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40968" y="2919934"/>
            <a:ext cx="8418734" cy="1352390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lvl="0"/>
            <a:r>
              <a:rPr lang="en-US" dirty="0"/>
              <a:t>The Bobcat is a type of cat with a bobbed tail and an affinity for maroon and gold. Larger than a house cat but smaller than a cougar, it’s amazingly relentless. Bobcats have been known to take out Trojans, Red Wolves and even larger prey like Longhorns. Bobcats' natural adversaries include Roadrunners and slow-moving trains.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500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376CDD-C1B5-B1E7-BFD7-D717A399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4298" y="4800870"/>
            <a:ext cx="1258422" cy="253860"/>
          </a:xfrm>
          <a:prstGeom prst="rect">
            <a:avLst/>
          </a:prstGeom>
        </p:spPr>
      </p:pic>
      <p:sp>
        <p:nvSpPr>
          <p:cNvPr id="15" name="Picture Placeholder 4" descr="placeholder picture box">
            <a:extLst>
              <a:ext uri="{FF2B5EF4-FFF2-40B4-BE49-F238E27FC236}">
                <a16:creationId xmlns:a16="http://schemas.microsoft.com/office/drawing/2014/main" id="{3A7528B4-B44C-9ABD-2A5D-BB54B5065F8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39939" y="569955"/>
            <a:ext cx="2100263" cy="1424629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4" descr="placeholder picture box">
            <a:extLst>
              <a:ext uri="{FF2B5EF4-FFF2-40B4-BE49-F238E27FC236}">
                <a16:creationId xmlns:a16="http://schemas.microsoft.com/office/drawing/2014/main" id="{4B65203C-C863-D0D9-E60A-EB387FEC0FD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928912" y="569955"/>
            <a:ext cx="2100263" cy="1424629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4" descr="placeholder picture box">
            <a:extLst>
              <a:ext uri="{FF2B5EF4-FFF2-40B4-BE49-F238E27FC236}">
                <a16:creationId xmlns:a16="http://schemas.microsoft.com/office/drawing/2014/main" id="{68E38C92-9C68-1563-C62A-92CFB987D9C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39939" y="2571750"/>
            <a:ext cx="2100263" cy="1424629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4" descr="placeholder picture box">
            <a:extLst>
              <a:ext uri="{FF2B5EF4-FFF2-40B4-BE49-F238E27FC236}">
                <a16:creationId xmlns:a16="http://schemas.microsoft.com/office/drawing/2014/main" id="{807288DB-37B1-1968-B550-E37E71DEE2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928912" y="2571750"/>
            <a:ext cx="2100263" cy="1424629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" descr="placeholder picture box">
            <a:extLst>
              <a:ext uri="{FF2B5EF4-FFF2-40B4-BE49-F238E27FC236}">
                <a16:creationId xmlns:a16="http://schemas.microsoft.com/office/drawing/2014/main" id="{36673A89-A30F-AFE8-AFCA-07626252975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305167" y="585401"/>
            <a:ext cx="3229233" cy="3410977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EF4DB616-80E3-C773-B2F6-1D3E3DFDFB7B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5288692" y="4173376"/>
            <a:ext cx="3245708" cy="384723"/>
          </a:xfrm>
        </p:spPr>
        <p:txBody>
          <a:bodyPr/>
          <a:lstStyle>
            <a:lvl1pPr marL="0" indent="0" algn="l">
              <a:buNone/>
              <a:defRPr sz="1200" b="0" i="0">
                <a:latin typeface="Nunito Sans" pitchFamily="2" charset="77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Bobcats’ natural adversaries include roadrunners &amp; slow-moving trains.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829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376CDD-C1B5-B1E7-BFD7-D717A399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4298" y="4800870"/>
            <a:ext cx="1258422" cy="253860"/>
          </a:xfrm>
          <a:prstGeom prst="rect">
            <a:avLst/>
          </a:prstGeom>
        </p:spPr>
      </p:pic>
      <p:sp>
        <p:nvSpPr>
          <p:cNvPr id="5" name="Picture Placeholder 4" descr="placeholder picture box">
            <a:extLst>
              <a:ext uri="{FF2B5EF4-FFF2-40B4-BE49-F238E27FC236}">
                <a16:creationId xmlns:a16="http://schemas.microsoft.com/office/drawing/2014/main" id="{313A2F8B-A781-AE05-927D-4E0EA0D2654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3989773"/>
          </a:xfrm>
          <a:noFill/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Picture Placeholder 4" descr="placeholder picture box">
            <a:extLst>
              <a:ext uri="{FF2B5EF4-FFF2-40B4-BE49-F238E27FC236}">
                <a16:creationId xmlns:a16="http://schemas.microsoft.com/office/drawing/2014/main" id="{74B1F555-8858-D84A-6BAD-5144ECE6404B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4572000" y="0"/>
            <a:ext cx="4572039" cy="3989773"/>
          </a:xfrm>
          <a:noFill/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  <a:p>
            <a:endParaRPr lang="en-US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12BDAD55-193A-44E8-7209-6B4B1F1C5281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4168" y="4039120"/>
            <a:ext cx="3245708" cy="253860"/>
          </a:xfrm>
        </p:spPr>
        <p:txBody>
          <a:bodyPr/>
          <a:lstStyle>
            <a:lvl1pPr marL="0" indent="0" algn="l">
              <a:buNone/>
              <a:defRPr sz="2000" b="0" i="1">
                <a:latin typeface="Nunito Sans" pitchFamily="2" charset="77"/>
              </a:defRPr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dirty="0"/>
              <a:t>Then</a:t>
            </a:r>
          </a:p>
          <a:p>
            <a:pPr lvl="0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F035C5-F10E-D160-5FD3-C9E167C91FDC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51159" y="4024130"/>
            <a:ext cx="3245708" cy="253860"/>
          </a:xfrm>
        </p:spPr>
        <p:txBody>
          <a:bodyPr/>
          <a:lstStyle>
            <a:lvl1pPr marL="0" indent="0" algn="l">
              <a:buNone/>
              <a:defRPr sz="2000" b="0" i="1">
                <a:latin typeface="Nunito Sans" pitchFamily="2" charset="77"/>
              </a:defRPr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dirty="0"/>
              <a:t>Now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981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781050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775222"/>
            <a:ext cx="7886700" cy="2738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94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675" r:id="rId2"/>
    <p:sldLayoutId id="2147483677" r:id="rId3"/>
    <p:sldLayoutId id="2147483691" r:id="rId4"/>
    <p:sldLayoutId id="2147483704" r:id="rId5"/>
    <p:sldLayoutId id="2147483687" r:id="rId6"/>
    <p:sldLayoutId id="2147483707" r:id="rId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i="0" kern="1200">
          <a:solidFill>
            <a:schemeClr val="tx1"/>
          </a:solidFill>
          <a:latin typeface="Brandon Grotesque Black" panose="020B0503020203060202" pitchFamily="34" charset="77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Nunito Sans" pitchFamily="2" charset="77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unito Sans" pitchFamily="2" charset="77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Nunito Sans" pitchFamily="2" charset="77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Nunito Sans" pitchFamily="2" charset="77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Nunito Sans" pitchFamily="2" charset="77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92" userDrawn="1">
          <p15:clr>
            <a:srgbClr val="F26B43"/>
          </p15:clr>
        </p15:guide>
        <p15:guide id="2" pos="216" userDrawn="1">
          <p15:clr>
            <a:srgbClr val="F26B43"/>
          </p15:clr>
        </p15:guide>
        <p15:guide id="3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34219-37C5-6AAB-246E-590F8F330B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>
                <a:latin typeface="Brandon Grotesque Black"/>
              </a:rPr>
              <a:t>CS 3358: </a:t>
            </a:r>
            <a:br>
              <a:rPr lang="en-US" b="0" dirty="0">
                <a:latin typeface="Brandon Grotesque Black"/>
              </a:rPr>
            </a:br>
            <a:r>
              <a:rPr lang="en-US" b="0" dirty="0">
                <a:latin typeface="Brandon Grotesque Black"/>
              </a:rPr>
              <a:t>Data Structures and Algorithms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590C82-EA10-54FF-E259-AB0F11F62A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Nunito Sans"/>
              </a:rPr>
              <a:t>Jishnu Banerjee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23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59ECD4-EEB4-5AED-CC91-988716B2C609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5A9AD97-58A6-F53C-5000-347B992810E3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Implement Stack with Array</a:t>
            </a:r>
            <a:endParaRPr lang="en-US" dirty="0"/>
          </a:p>
          <a:p>
            <a:endParaRPr lang="en-US" sz="4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5" name="Picture 4" descr="A diagram of a stack&#10;&#10;AI-generated content may be incorrect.">
            <a:extLst>
              <a:ext uri="{FF2B5EF4-FFF2-40B4-BE49-F238E27FC236}">
                <a16:creationId xmlns:a16="http://schemas.microsoft.com/office/drawing/2014/main" id="{D44E5BF2-B501-EF16-7F1B-BAE87A840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00" y="1080369"/>
            <a:ext cx="6423955" cy="4063131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DB823EC-C2DF-23A6-151A-A63E3ED6B068}"/>
              </a:ext>
            </a:extLst>
          </p:cNvPr>
          <p:cNvSpPr/>
          <p:nvPr/>
        </p:nvSpPr>
        <p:spPr>
          <a:xfrm>
            <a:off x="5869393" y="1024973"/>
            <a:ext cx="868993" cy="4117931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098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59ECD4-EEB4-5AED-CC91-988716B2C609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5A9AD97-58A6-F53C-5000-347B992810E3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503606" cy="784109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Implement Stack with Linked List</a:t>
            </a:r>
            <a:endParaRPr lang="en-US" dirty="0"/>
          </a:p>
          <a:p>
            <a:endParaRPr lang="en-US" sz="4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54184A-74EB-07A0-DC84-6C2C52E67955}"/>
              </a:ext>
            </a:extLst>
          </p:cNvPr>
          <p:cNvSpPr txBox="1"/>
          <p:nvPr/>
        </p:nvSpPr>
        <p:spPr>
          <a:xfrm>
            <a:off x="4628563" y="4544342"/>
            <a:ext cx="3853061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ea typeface="Calibri"/>
                <a:cs typeface="Calibri"/>
              </a:rPr>
              <a:t>To record the top of the Stack</a:t>
            </a:r>
          </a:p>
        </p:txBody>
      </p:sp>
      <p:pic>
        <p:nvPicPr>
          <p:cNvPr id="5" name="Picture 4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CEA58369-827E-89D2-5A51-8E9C7F61B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86" y="1072541"/>
            <a:ext cx="3111245" cy="407095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096F52D-ED70-DD9D-497A-4D4B4F85FBF4}"/>
              </a:ext>
            </a:extLst>
          </p:cNvPr>
          <p:cNvCxnSpPr/>
          <p:nvPr/>
        </p:nvCxnSpPr>
        <p:spPr>
          <a:xfrm flipV="1">
            <a:off x="1891392" y="4770213"/>
            <a:ext cx="2740409" cy="6304"/>
          </a:xfrm>
          <a:prstGeom prst="straightConnector1">
            <a:avLst/>
          </a:prstGeom>
          <a:ln w="57150"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701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59ECD4-EEB4-5AED-CC91-988716B2C609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5A9AD97-58A6-F53C-5000-347B992810E3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503606" cy="784109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Overflow and underflow</a:t>
            </a:r>
            <a:endParaRPr lang="en-US" dirty="0"/>
          </a:p>
          <a:p>
            <a:endParaRPr lang="en-US" sz="4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5A6BF1F0-7359-2D21-2FF3-439ACE1B8D7E}"/>
              </a:ext>
            </a:extLst>
          </p:cNvPr>
          <p:cNvSpPr txBox="1">
            <a:spLocks/>
          </p:cNvSpPr>
          <p:nvPr/>
        </p:nvSpPr>
        <p:spPr>
          <a:xfrm>
            <a:off x="457200" y="1085514"/>
            <a:ext cx="8229600" cy="3772236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00000"/>
              </a:lnSpc>
              <a:buFont typeface="Arial,Sans-Serif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Arial"/>
                <a:ea typeface="Tahoma"/>
                <a:cs typeface="Arial"/>
              </a:rPr>
              <a:t>Overflow: Trying to push in a full stack</a:t>
            </a:r>
            <a:endParaRPr lang="en-US" sz="2800" b="0" dirty="0">
              <a:solidFill>
                <a:srgbClr val="501214"/>
              </a:solidFill>
              <a:latin typeface="Arial"/>
              <a:ea typeface="Tahoma"/>
              <a:cs typeface="Arial"/>
            </a:endParaRPr>
          </a:p>
          <a:p>
            <a:r>
              <a:rPr lang="en-US" sz="2200" b="0" dirty="0">
                <a:solidFill>
                  <a:srgbClr val="000000"/>
                </a:solidFill>
                <a:latin typeface="Consolas"/>
                <a:ea typeface="Tahoma"/>
                <a:cs typeface="Arial"/>
              </a:rPr>
              <a:t>     </a:t>
            </a:r>
            <a:r>
              <a:rPr lang="en-US" sz="2400" b="0" dirty="0">
                <a:solidFill>
                  <a:schemeClr val="tx2"/>
                </a:solidFill>
                <a:latin typeface="Consolas"/>
                <a:ea typeface="Tahoma"/>
                <a:cs typeface="Arial"/>
              </a:rPr>
              <a:t>if(!</a:t>
            </a:r>
            <a:r>
              <a:rPr lang="en-US" sz="2400" b="0" err="1">
                <a:solidFill>
                  <a:schemeClr val="tx2"/>
                </a:solidFill>
                <a:latin typeface="Consolas"/>
                <a:ea typeface="Tahoma"/>
                <a:cs typeface="Arial"/>
              </a:rPr>
              <a:t>stack.isFull</a:t>
            </a:r>
            <a:r>
              <a:rPr lang="en-US" sz="2400" b="0" dirty="0">
                <a:solidFill>
                  <a:schemeClr val="tx2"/>
                </a:solidFill>
                <a:latin typeface="Consolas"/>
                <a:ea typeface="Tahoma"/>
                <a:cs typeface="Arial"/>
              </a:rPr>
              <a:t>())</a:t>
            </a:r>
            <a:endParaRPr lang="en-US" sz="2400" b="0">
              <a:solidFill>
                <a:schemeClr val="tx2"/>
              </a:solidFill>
              <a:latin typeface="Arial"/>
              <a:ea typeface="Tahoma"/>
              <a:cs typeface="Arial"/>
            </a:endParaRPr>
          </a:p>
          <a:p>
            <a:r>
              <a:rPr lang="en-US" sz="2400" b="0" dirty="0">
                <a:solidFill>
                  <a:schemeClr val="tx2"/>
                </a:solidFill>
                <a:latin typeface="Consolas"/>
                <a:ea typeface="Tahoma"/>
                <a:cs typeface="Arial"/>
              </a:rPr>
              <a:t>       </a:t>
            </a:r>
            <a:r>
              <a:rPr lang="en-US" sz="2400" b="0" err="1">
                <a:solidFill>
                  <a:schemeClr val="tx2"/>
                </a:solidFill>
                <a:latin typeface="Consolas"/>
                <a:ea typeface="Tahoma"/>
                <a:cs typeface="Arial"/>
              </a:rPr>
              <a:t>stack.push</a:t>
            </a:r>
            <a:r>
              <a:rPr lang="en-US" sz="2400" b="0" dirty="0">
                <a:solidFill>
                  <a:schemeClr val="tx2"/>
                </a:solidFill>
                <a:latin typeface="Consolas"/>
                <a:ea typeface="Tahoma"/>
                <a:cs typeface="Arial"/>
              </a:rPr>
              <a:t>(item);</a:t>
            </a:r>
            <a:endParaRPr lang="en-US" sz="2400" dirty="0">
              <a:solidFill>
                <a:schemeClr val="tx2"/>
              </a:solidFill>
            </a:endParaRPr>
          </a:p>
          <a:p>
            <a:pPr marL="457200" indent="-457200">
              <a:lnSpc>
                <a:spcPct val="100000"/>
              </a:lnSpc>
              <a:buFont typeface="Arial,Sans-Serif"/>
              <a:buChar char="•"/>
            </a:pPr>
            <a:endParaRPr lang="en-US" sz="2800" b="0" dirty="0">
              <a:solidFill>
                <a:srgbClr val="000000"/>
              </a:solidFill>
              <a:latin typeface="Arial"/>
              <a:ea typeface="Tahoma"/>
              <a:cs typeface="Arial"/>
            </a:endParaRPr>
          </a:p>
          <a:p>
            <a:pPr marL="457200" indent="-457200">
              <a:buFont typeface="Arial,Sans-Serif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Arial"/>
                <a:ea typeface="Tahoma"/>
                <a:cs typeface="Arial"/>
              </a:rPr>
              <a:t>Underflow: Trying to pop an empty stack</a:t>
            </a:r>
          </a:p>
          <a:p>
            <a:r>
              <a:rPr lang="en-US" sz="2200" b="0" dirty="0">
                <a:solidFill>
                  <a:srgbClr val="000000"/>
                </a:solidFill>
                <a:latin typeface="Consolas"/>
                <a:ea typeface="Tahoma"/>
                <a:cs typeface="Arial"/>
              </a:rPr>
              <a:t>     </a:t>
            </a:r>
            <a:r>
              <a:rPr lang="en-US" sz="2200" b="0" dirty="0">
                <a:solidFill>
                  <a:schemeClr val="tx2"/>
                </a:solidFill>
                <a:latin typeface="Consolas"/>
                <a:ea typeface="Tahoma"/>
                <a:cs typeface="Arial"/>
              </a:rPr>
              <a:t>if(!</a:t>
            </a:r>
            <a:r>
              <a:rPr lang="en-US" sz="2200" b="0" err="1">
                <a:solidFill>
                  <a:schemeClr val="tx2"/>
                </a:solidFill>
                <a:latin typeface="Consolas"/>
                <a:ea typeface="Tahoma"/>
                <a:cs typeface="Arial"/>
              </a:rPr>
              <a:t>stack.isEmpty</a:t>
            </a:r>
            <a:r>
              <a:rPr lang="en-US" sz="2200" b="0" dirty="0">
                <a:solidFill>
                  <a:schemeClr val="tx2"/>
                </a:solidFill>
                <a:latin typeface="Consolas"/>
                <a:ea typeface="Tahoma"/>
                <a:cs typeface="Arial"/>
              </a:rPr>
              <a:t>())</a:t>
            </a:r>
            <a:endParaRPr lang="en-US" sz="2800" b="0">
              <a:solidFill>
                <a:schemeClr val="tx2"/>
              </a:solidFill>
              <a:latin typeface="Arial"/>
              <a:ea typeface="Tahoma"/>
              <a:cs typeface="Arial"/>
            </a:endParaRPr>
          </a:p>
          <a:p>
            <a:r>
              <a:rPr lang="en-US" sz="2200" b="0" dirty="0">
                <a:solidFill>
                  <a:schemeClr val="tx2"/>
                </a:solidFill>
                <a:latin typeface="Consolas"/>
                <a:ea typeface="Tahoma"/>
                <a:cs typeface="Arial"/>
              </a:rPr>
              <a:t>       </a:t>
            </a:r>
            <a:r>
              <a:rPr lang="en-US" sz="2200" b="0" dirty="0" err="1">
                <a:solidFill>
                  <a:schemeClr val="tx2"/>
                </a:solidFill>
                <a:latin typeface="Consolas"/>
                <a:ea typeface="Tahoma"/>
                <a:cs typeface="Arial"/>
              </a:rPr>
              <a:t>stack.pop</a:t>
            </a:r>
            <a:r>
              <a:rPr lang="en-US" sz="2200" b="0" dirty="0">
                <a:solidFill>
                  <a:schemeClr val="tx2"/>
                </a:solidFill>
                <a:latin typeface="Consolas"/>
                <a:ea typeface="Tahoma"/>
                <a:cs typeface="Arial"/>
              </a:rPr>
              <a:t>();</a:t>
            </a:r>
            <a:endParaRPr lang="en-US">
              <a:solidFill>
                <a:schemeClr val="tx2"/>
              </a:solidFill>
            </a:endParaRPr>
          </a:p>
          <a:p>
            <a:pPr marL="457200" indent="-457200">
              <a:buFont typeface="Arial,Sans-Serif"/>
              <a:buChar char="•"/>
            </a:pPr>
            <a:endParaRPr lang="en-US" sz="2800" b="0" dirty="0">
              <a:solidFill>
                <a:srgbClr val="000000"/>
              </a:solidFill>
              <a:latin typeface="Arial"/>
              <a:ea typeface="Tahom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9830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59ECD4-EEB4-5AED-CC91-988716B2C609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5A9AD97-58A6-F53C-5000-347B992810E3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503606" cy="784109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Implement Stack with STL</a:t>
            </a:r>
            <a:endParaRPr lang="en-US" dirty="0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C8B76EF9-97A3-57D6-45F4-B1E0F804C826}"/>
              </a:ext>
            </a:extLst>
          </p:cNvPr>
          <p:cNvSpPr txBox="1">
            <a:spLocks/>
          </p:cNvSpPr>
          <p:nvPr/>
        </p:nvSpPr>
        <p:spPr>
          <a:xfrm>
            <a:off x="457200" y="1085514"/>
            <a:ext cx="8229600" cy="3772236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onsolas"/>
                <a:ea typeface="Tahoma"/>
                <a:cs typeface="Arial"/>
              </a:rPr>
              <a:t>#include &lt;stack&gt;</a:t>
            </a:r>
          </a:p>
          <a:p>
            <a:pPr>
              <a:lnSpc>
                <a:spcPct val="100000"/>
              </a:lnSpc>
            </a:pPr>
            <a:endParaRPr lang="en-US" sz="2800" dirty="0">
              <a:solidFill>
                <a:srgbClr val="000000"/>
              </a:solidFill>
              <a:latin typeface="Consolas"/>
              <a:ea typeface="Tahoma"/>
              <a:cs typeface="Arial"/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onsolas"/>
                <a:ea typeface="Tahoma"/>
                <a:cs typeface="Arial"/>
              </a:rPr>
              <a:t>stack &lt;</a:t>
            </a:r>
            <a:r>
              <a:rPr lang="en-US" sz="2800" dirty="0" err="1">
                <a:solidFill>
                  <a:srgbClr val="000000"/>
                </a:solidFill>
                <a:latin typeface="Consolas"/>
                <a:ea typeface="Tahoma"/>
                <a:cs typeface="Arial"/>
              </a:rPr>
              <a:t>data_type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Tahoma"/>
                <a:cs typeface="Arial"/>
              </a:rPr>
              <a:t>&gt; S;</a:t>
            </a:r>
          </a:p>
          <a:p>
            <a:pPr>
              <a:lnSpc>
                <a:spcPct val="100000"/>
              </a:lnSpc>
            </a:pPr>
            <a:endParaRPr lang="en-US" sz="2800" dirty="0">
              <a:solidFill>
                <a:srgbClr val="000000"/>
              </a:solidFill>
              <a:latin typeface="Consolas"/>
              <a:ea typeface="Tahoma"/>
              <a:cs typeface="Arial"/>
            </a:endParaRPr>
          </a:p>
          <a:p>
            <a:pPr>
              <a:lnSpc>
                <a:spcPct val="100000"/>
              </a:lnSpc>
            </a:pPr>
            <a:r>
              <a:rPr lang="en-US" sz="2800" err="1">
                <a:solidFill>
                  <a:srgbClr val="000000"/>
                </a:solidFill>
                <a:latin typeface="Consolas"/>
                <a:ea typeface="Tahoma"/>
                <a:cs typeface="Arial"/>
              </a:rPr>
              <a:t>S.push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Tahoma"/>
                <a:cs typeface="Arial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US" sz="2800" err="1">
                <a:solidFill>
                  <a:srgbClr val="000000"/>
                </a:solidFill>
                <a:latin typeface="Consolas"/>
                <a:ea typeface="Tahoma"/>
                <a:cs typeface="Arial"/>
              </a:rPr>
              <a:t>S.pop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Tahoma"/>
                <a:cs typeface="Arial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US" sz="2800" err="1">
                <a:solidFill>
                  <a:srgbClr val="000000"/>
                </a:solidFill>
                <a:latin typeface="Consolas"/>
                <a:ea typeface="Tahoma"/>
                <a:cs typeface="Arial"/>
              </a:rPr>
              <a:t>S.top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Tahoma"/>
                <a:cs typeface="Arial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US" sz="2800" err="1">
                <a:solidFill>
                  <a:srgbClr val="000000"/>
                </a:solidFill>
                <a:latin typeface="Consolas"/>
                <a:ea typeface="Tahoma"/>
                <a:cs typeface="Arial"/>
              </a:rPr>
              <a:t>S.empty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Tahoma"/>
                <a:cs typeface="Arial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US" sz="2800" dirty="0" err="1">
                <a:solidFill>
                  <a:srgbClr val="000000"/>
                </a:solidFill>
                <a:latin typeface="Consolas"/>
                <a:ea typeface="Tahoma"/>
                <a:cs typeface="Arial"/>
              </a:rPr>
              <a:t>S.size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Tahoma"/>
                <a:cs typeface="Arial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46672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59ECD4-EEB4-5AED-CC91-988716B2C609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5A9AD97-58A6-F53C-5000-347B992810E3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503606" cy="784109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Example: Convert into Binary</a:t>
            </a:r>
            <a:endParaRPr lang="en-US" dirty="0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C8B76EF9-97A3-57D6-45F4-B1E0F804C826}"/>
              </a:ext>
            </a:extLst>
          </p:cNvPr>
          <p:cNvSpPr txBox="1">
            <a:spLocks/>
          </p:cNvSpPr>
          <p:nvPr/>
        </p:nvSpPr>
        <p:spPr>
          <a:xfrm>
            <a:off x="457200" y="1085514"/>
            <a:ext cx="8229600" cy="3772236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0000"/>
                </a:solidFill>
                <a:latin typeface="Consolas"/>
                <a:ea typeface="Tahoma"/>
                <a:cs typeface="Arial"/>
              </a:rPr>
              <a:t>int n = 35;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/>
                <a:ea typeface="Tahoma"/>
                <a:cs typeface="Arial"/>
              </a:rPr>
              <a:t>while (n &gt; 0) {</a:t>
            </a:r>
            <a:endParaRPr lang="en-US" sz="2400" dirty="0"/>
          </a:p>
          <a:p>
            <a:r>
              <a:rPr lang="en-US" sz="2400" dirty="0">
                <a:solidFill>
                  <a:srgbClr val="000000"/>
                </a:solidFill>
                <a:latin typeface="Consolas"/>
                <a:ea typeface="Tahoma"/>
                <a:cs typeface="Arial"/>
              </a:rPr>
              <a:t>    a = n % 2;</a:t>
            </a:r>
            <a:endParaRPr lang="en-US" sz="2400"/>
          </a:p>
          <a:p>
            <a:r>
              <a:rPr lang="en-US" sz="2400" dirty="0">
                <a:solidFill>
                  <a:srgbClr val="000000"/>
                </a:solidFill>
                <a:latin typeface="Consolas"/>
                <a:ea typeface="Tahoma"/>
                <a:cs typeface="Arial"/>
              </a:rPr>
              <a:t>    n = n / 2;</a:t>
            </a:r>
            <a:endParaRPr lang="en-US" sz="2400">
              <a:latin typeface="Consolas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/>
                <a:ea typeface="Tahoma"/>
                <a:cs typeface="Arial"/>
              </a:rPr>
              <a:t>    </a:t>
            </a:r>
            <a:r>
              <a:rPr lang="en-US" sz="2400" dirty="0" err="1">
                <a:solidFill>
                  <a:srgbClr val="000000"/>
                </a:solidFill>
                <a:latin typeface="Consolas"/>
                <a:ea typeface="Tahoma"/>
                <a:cs typeface="Arial"/>
              </a:rPr>
              <a:t>S.push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Tahoma"/>
                <a:cs typeface="Arial"/>
              </a:rPr>
              <a:t>(a);</a:t>
            </a:r>
            <a:endParaRPr lang="en-US" sz="2400" dirty="0"/>
          </a:p>
          <a:p>
            <a:r>
              <a:rPr lang="en-US" sz="2400" dirty="0">
                <a:solidFill>
                  <a:srgbClr val="000000"/>
                </a:solidFill>
                <a:latin typeface="Consolas"/>
                <a:ea typeface="Tahoma"/>
                <a:cs typeface="Arial"/>
              </a:rPr>
              <a:t>}</a:t>
            </a:r>
            <a:endParaRPr lang="en-US" sz="2400"/>
          </a:p>
          <a:p>
            <a:endParaRPr lang="en-US" sz="2400" dirty="0">
              <a:solidFill>
                <a:srgbClr val="000000"/>
              </a:solidFill>
              <a:latin typeface="Consolas"/>
              <a:ea typeface="Tahoma"/>
              <a:cs typeface="Arial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/>
                <a:ea typeface="Tahoma"/>
                <a:cs typeface="Arial"/>
              </a:rPr>
              <a:t>while (!</a:t>
            </a:r>
            <a:r>
              <a:rPr lang="en-US" sz="2400" dirty="0" err="1">
                <a:solidFill>
                  <a:srgbClr val="000000"/>
                </a:solidFill>
                <a:latin typeface="Consolas"/>
                <a:ea typeface="Tahoma"/>
                <a:cs typeface="Arial"/>
              </a:rPr>
              <a:t>S.empty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Tahoma"/>
                <a:cs typeface="Arial"/>
              </a:rPr>
              <a:t>()) {</a:t>
            </a:r>
            <a:endParaRPr lang="en-US" sz="2400" dirty="0"/>
          </a:p>
          <a:p>
            <a:r>
              <a:rPr lang="en-US" sz="2400" dirty="0">
                <a:solidFill>
                  <a:srgbClr val="000000"/>
                </a:solidFill>
                <a:latin typeface="Consolas"/>
                <a:ea typeface="Tahoma"/>
                <a:cs typeface="Arial"/>
              </a:rPr>
              <a:t>    </a:t>
            </a:r>
            <a:r>
              <a:rPr lang="en-US" sz="2400" dirty="0" err="1">
                <a:solidFill>
                  <a:srgbClr val="000000"/>
                </a:solidFill>
                <a:latin typeface="Consolas"/>
                <a:ea typeface="Tahoma"/>
                <a:cs typeface="Arial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Tahoma"/>
                <a:cs typeface="Arial"/>
              </a:rPr>
              <a:t> &lt;&lt; </a:t>
            </a:r>
            <a:r>
              <a:rPr lang="en-US" sz="2400" dirty="0" err="1">
                <a:solidFill>
                  <a:srgbClr val="000000"/>
                </a:solidFill>
                <a:latin typeface="Consolas"/>
                <a:ea typeface="Tahoma"/>
                <a:cs typeface="Arial"/>
              </a:rPr>
              <a:t>S.pop</a:t>
            </a:r>
            <a:r>
              <a:rPr lang="en-US" sz="2400" dirty="0">
                <a:solidFill>
                  <a:srgbClr val="000000"/>
                </a:solidFill>
                <a:latin typeface="Consolas"/>
                <a:ea typeface="Tahoma"/>
                <a:cs typeface="Arial"/>
              </a:rPr>
              <a:t>();</a:t>
            </a:r>
            <a:endParaRPr lang="en-US" sz="2400" dirty="0"/>
          </a:p>
          <a:p>
            <a:r>
              <a:rPr lang="en-US" sz="2400" dirty="0">
                <a:solidFill>
                  <a:srgbClr val="000000"/>
                </a:solidFill>
                <a:latin typeface="Consolas"/>
                <a:ea typeface="Tahoma"/>
                <a:cs typeface="Arial"/>
              </a:rPr>
              <a:t>}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518636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59ECD4-EEB4-5AED-CC91-988716B2C609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5A9AD97-58A6-F53C-5000-347B992810E3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503606" cy="784109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Example: Postfix Expression</a:t>
            </a:r>
            <a:endParaRPr lang="en-US" dirty="0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C8B76EF9-97A3-57D6-45F4-B1E0F804C826}"/>
              </a:ext>
            </a:extLst>
          </p:cNvPr>
          <p:cNvSpPr txBox="1">
            <a:spLocks/>
          </p:cNvSpPr>
          <p:nvPr/>
        </p:nvSpPr>
        <p:spPr>
          <a:xfrm>
            <a:off x="457200" y="1085514"/>
            <a:ext cx="8229600" cy="3772236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 marL="457200" indent="-457200">
              <a:buFont typeface="Arial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In postfix notation, the operator is written after the two operands.</a:t>
            </a:r>
            <a:endParaRPr lang="en-US" sz="2800">
              <a:solidFill>
                <a:srgbClr val="501214"/>
              </a:solidFill>
              <a:latin typeface="Calibri"/>
              <a:ea typeface="Tahoma"/>
              <a:cs typeface="Tahoma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infix: 2 + 5    postfix: 2 5 +</a:t>
            </a:r>
            <a:endParaRPr lang="en-US" sz="2400" b="1" dirty="0">
              <a:solidFill>
                <a:srgbClr val="501214"/>
              </a:solidFill>
              <a:latin typeface="Calibri"/>
              <a:ea typeface="Tahoma"/>
              <a:cs typeface="Tahoma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infix: 8 − 3    postfix: 8 3 −</a:t>
            </a:r>
            <a:endParaRPr lang="en-US" sz="2400" b="1" dirty="0">
              <a:solidFill>
                <a:srgbClr val="501214"/>
              </a:solidFill>
              <a:latin typeface="Calibri"/>
              <a:ea typeface="Tahoma"/>
              <a:cs typeface="Tahoma"/>
            </a:endParaRPr>
          </a:p>
          <a:p>
            <a:pPr marL="342900" indent="-342900">
              <a:buFont typeface="Arial"/>
              <a:buChar char="•"/>
            </a:pPr>
            <a:endParaRPr lang="en-US" sz="2800" b="0" dirty="0">
              <a:solidFill>
                <a:srgbClr val="000000"/>
              </a:solidFill>
              <a:latin typeface="Calibri"/>
              <a:ea typeface="Tahoma"/>
              <a:cs typeface="Tahoma"/>
            </a:endParaRPr>
          </a:p>
          <a:p>
            <a:pPr marL="457200" indent="-457200">
              <a:buFont typeface="Arial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Expressions are evaluated from left to right.</a:t>
            </a:r>
            <a:endParaRPr lang="en-US" sz="2800" dirty="0">
              <a:solidFill>
                <a:srgbClr val="501214"/>
              </a:solidFill>
              <a:latin typeface="Calibri"/>
              <a:ea typeface="Tahoma"/>
              <a:cs typeface="Tahoma"/>
            </a:endParaRPr>
          </a:p>
          <a:p>
            <a:endParaRPr lang="en-US" sz="2800" b="0" dirty="0">
              <a:solidFill>
                <a:srgbClr val="000000"/>
              </a:solidFill>
              <a:latin typeface="Calibri"/>
              <a:ea typeface="Tahoma"/>
              <a:cs typeface="Tahoma"/>
            </a:endParaRPr>
          </a:p>
          <a:p>
            <a:endParaRPr lang="en-US" sz="2800" dirty="0">
              <a:solidFill>
                <a:srgbClr val="000000"/>
              </a:solidFill>
              <a:latin typeface="Calibri"/>
              <a:ea typeface="Tahom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5288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59ECD4-EEB4-5AED-CC91-988716B2C609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5A9AD97-58A6-F53C-5000-347B992810E3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503606" cy="784109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Example: Postfix Expression</a:t>
            </a:r>
            <a:endParaRPr lang="en-US" dirty="0"/>
          </a:p>
        </p:txBody>
      </p:sp>
      <p:pic>
        <p:nvPicPr>
          <p:cNvPr id="3" name="Picture 2" descr="A group of numbers and symbols&#10;&#10;AI-generated content may be incorrect.">
            <a:extLst>
              <a:ext uri="{FF2B5EF4-FFF2-40B4-BE49-F238E27FC236}">
                <a16:creationId xmlns:a16="http://schemas.microsoft.com/office/drawing/2014/main" id="{62658147-14F6-3B06-969F-0E53D0E09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68" y="1075044"/>
            <a:ext cx="8689932" cy="321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652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59ECD4-EEB4-5AED-CC91-988716B2C609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5A9AD97-58A6-F53C-5000-347B992810E3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503606" cy="784109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Example: Postfix Expression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3D8F70-3961-03A9-EBB7-602DB7793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68" y="1072637"/>
            <a:ext cx="7186809" cy="395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387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59ECD4-EEB4-5AED-CC91-988716B2C609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5A9AD97-58A6-F53C-5000-347B992810E3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503606" cy="784109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Example: Postfix Algorithm</a:t>
            </a:r>
            <a:endParaRPr lang="en-US" dirty="0"/>
          </a:p>
          <a:p>
            <a:endParaRPr lang="en-US" sz="4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3" name="Picture 2" descr="A blue screen with black text&#10;&#10;AI-generated content may be incorrect.">
            <a:extLst>
              <a:ext uri="{FF2B5EF4-FFF2-40B4-BE49-F238E27FC236}">
                <a16:creationId xmlns:a16="http://schemas.microsoft.com/office/drawing/2014/main" id="{EE4E36CE-7856-B0C2-0C64-E6E18BBC9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50" y="1283917"/>
            <a:ext cx="4522863" cy="371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622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59ECD4-EEB4-5AED-CC91-988716B2C609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5A9AD97-58A6-F53C-5000-347B992810E3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Queue</a:t>
            </a:r>
            <a:endParaRPr lang="en-US" dirty="0"/>
          </a:p>
          <a:p>
            <a:endParaRPr lang="en-US" sz="4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E4B9321-1A08-1A62-1EC3-3430DD5A5C5B}"/>
              </a:ext>
            </a:extLst>
          </p:cNvPr>
          <p:cNvSpPr txBox="1">
            <a:spLocks/>
          </p:cNvSpPr>
          <p:nvPr/>
        </p:nvSpPr>
        <p:spPr>
          <a:xfrm>
            <a:off x="457200" y="1085514"/>
            <a:ext cx="8229600" cy="3772236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 marL="342900" indent="-342900">
              <a:buFont typeface="Arial"/>
              <a:buChar char="•"/>
            </a:pPr>
            <a:r>
              <a:rPr lang="en-US" sz="24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Ordered group of items or elements.</a:t>
            </a:r>
            <a:endParaRPr lang="en-US" sz="2400" b="0" dirty="0">
              <a:solidFill>
                <a:srgbClr val="501214"/>
              </a:solidFill>
              <a:latin typeface="Calibri"/>
              <a:ea typeface="Tahoma"/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Queues have two ends. </a:t>
            </a:r>
            <a:endParaRPr lang="en-US" sz="2400" dirty="0">
              <a:latin typeface="Calibri"/>
              <a:ea typeface="Calibri"/>
              <a:cs typeface="Calibri"/>
            </a:endParaRPr>
          </a:p>
          <a:p>
            <a:pPr marL="800100" lvl="1" indent="-34290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b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Elements are added at one end. </a:t>
            </a:r>
            <a:endParaRPr lang="en-US" sz="2000" b="1">
              <a:latin typeface="Calibri"/>
              <a:ea typeface="Calibri"/>
              <a:cs typeface="Calibri"/>
            </a:endParaRPr>
          </a:p>
          <a:p>
            <a:pPr marL="800100" lvl="1" indent="-34290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Elements are removed from the other end.</a:t>
            </a:r>
            <a:endParaRPr lang="en-US" sz="2000" b="1">
              <a:latin typeface="Calibri"/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The element added first is also removed first </a:t>
            </a:r>
            <a:endParaRPr lang="en-US" sz="240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r>
              <a:rPr lang="en-US" sz="24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 (</a:t>
            </a:r>
            <a:r>
              <a:rPr lang="en-US" sz="2400" dirty="0">
                <a:solidFill>
                  <a:srgbClr val="CC0000"/>
                </a:solidFill>
                <a:latin typeface="Calibri"/>
                <a:ea typeface="Tahoma"/>
                <a:cs typeface="Tahoma"/>
              </a:rPr>
              <a:t>FIFO</a:t>
            </a:r>
            <a:r>
              <a:rPr lang="en-US" sz="2400" b="0" dirty="0">
                <a:solidFill>
                  <a:srgbClr val="CC0000"/>
                </a:solidFill>
                <a:latin typeface="Calibri"/>
                <a:ea typeface="Tahoma"/>
                <a:cs typeface="Tahoma"/>
              </a:rPr>
              <a:t>: First In, First Out</a:t>
            </a:r>
            <a:r>
              <a:rPr lang="en-US" sz="24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). </a:t>
            </a:r>
            <a:endParaRPr lang="en-US" sz="2400">
              <a:latin typeface="Calibri"/>
              <a:ea typeface="Calibri"/>
              <a:cs typeface="Calibri"/>
            </a:endParaRP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endParaRPr lang="en-US" sz="2800" b="0" dirty="0">
              <a:solidFill>
                <a:srgbClr val="000000"/>
              </a:solidFill>
              <a:latin typeface="Arial"/>
              <a:ea typeface="Tahoma"/>
              <a:cs typeface="Arial"/>
            </a:endParaRPr>
          </a:p>
        </p:txBody>
      </p:sp>
      <p:pic>
        <p:nvPicPr>
          <p:cNvPr id="3" name="Picture 2" descr="A cartoon of people standing next to a cashier&#10;&#10;AI-generated content may be incorrect.">
            <a:extLst>
              <a:ext uri="{FF2B5EF4-FFF2-40B4-BE49-F238E27FC236}">
                <a16:creationId xmlns:a16="http://schemas.microsoft.com/office/drawing/2014/main" id="{F9EC3705-5949-43AD-A7F5-6DCC2B76D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56" y="2972191"/>
            <a:ext cx="3341710" cy="205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69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59ECD4-EEB4-5AED-CC91-988716B2C609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5A9AD97-58A6-F53C-5000-347B992810E3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Last Class Summary</a:t>
            </a:r>
            <a:endParaRPr lang="en-US" sz="4800" b="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4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E4B9321-1A08-1A62-1EC3-3430DD5A5C5B}"/>
              </a:ext>
            </a:extLst>
          </p:cNvPr>
          <p:cNvSpPr txBox="1">
            <a:spLocks/>
          </p:cNvSpPr>
          <p:nvPr/>
        </p:nvSpPr>
        <p:spPr>
          <a:xfrm>
            <a:off x="457200" y="1085514"/>
            <a:ext cx="8229600" cy="3772236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00000"/>
              </a:lnSpc>
              <a:buFont typeface="Arial,Sans-Serif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Arial"/>
                <a:ea typeface="Tahoma"/>
                <a:cs typeface="Arial"/>
              </a:rPr>
              <a:t>List</a:t>
            </a:r>
            <a:endParaRPr lang="en-US" sz="2800" b="0" dirty="0">
              <a:solidFill>
                <a:srgbClr val="501214"/>
              </a:solidFill>
              <a:latin typeface="Arial"/>
              <a:ea typeface="Tahoma"/>
              <a:cs typeface="Arial"/>
            </a:endParaRPr>
          </a:p>
          <a:p>
            <a:pPr marL="457200" indent="-457200">
              <a:buFont typeface="Arial,Sans-Serif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Arial"/>
                <a:ea typeface="Tahoma"/>
                <a:cs typeface="Arial"/>
              </a:rPr>
              <a:t>Linked List</a:t>
            </a:r>
            <a:endParaRPr lang="en-US" sz="2800" b="0" dirty="0">
              <a:solidFill>
                <a:srgbClr val="501214"/>
              </a:solidFill>
              <a:latin typeface="Arial"/>
              <a:ea typeface="Tahoma"/>
              <a:cs typeface="Arial"/>
            </a:endParaRPr>
          </a:p>
          <a:p>
            <a:pPr marL="457200" indent="-457200">
              <a:buFont typeface="Arial,Sans-Serif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Arial"/>
                <a:ea typeface="Tahoma"/>
                <a:cs typeface="Arial"/>
              </a:rPr>
              <a:t>Linked List Operations</a:t>
            </a:r>
          </a:p>
          <a:p>
            <a:pPr marL="457200" indent="-457200">
              <a:buFont typeface="Arial,Sans-Serif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Arial"/>
                <a:ea typeface="Tahoma"/>
                <a:cs typeface="Arial"/>
              </a:rPr>
              <a:t>Stack</a:t>
            </a:r>
          </a:p>
          <a:p>
            <a:pPr marL="457200" indent="-457200">
              <a:buFont typeface="Arial,Sans-Serif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Arial"/>
                <a:ea typeface="Tahoma"/>
                <a:cs typeface="Arial"/>
              </a:rPr>
              <a:t>Stack Operations</a:t>
            </a:r>
          </a:p>
        </p:txBody>
      </p:sp>
    </p:spTree>
    <p:extLst>
      <p:ext uri="{BB962C8B-B14F-4D97-AF65-F5344CB8AC3E}">
        <p14:creationId xmlns:p14="http://schemas.microsoft.com/office/powerpoint/2010/main" val="3091528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59ECD4-EEB4-5AED-CC91-988716B2C609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5A9AD97-58A6-F53C-5000-347B992810E3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Queue Operations</a:t>
            </a:r>
            <a:endParaRPr lang="en-US" dirty="0"/>
          </a:p>
          <a:p>
            <a:endParaRPr lang="en-US" sz="4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1C75AACD-8A96-3B2C-1BA6-43B9D83AD03A}"/>
              </a:ext>
            </a:extLst>
          </p:cNvPr>
          <p:cNvSpPr txBox="1">
            <a:spLocks/>
          </p:cNvSpPr>
          <p:nvPr/>
        </p:nvSpPr>
        <p:spPr>
          <a:xfrm>
            <a:off x="457200" y="1085514"/>
            <a:ext cx="8229600" cy="3772236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Consolas"/>
                <a:ea typeface="Tahoma"/>
                <a:cs typeface="Tahoma"/>
              </a:rPr>
              <a:t>Enqueue(n):</a:t>
            </a:r>
            <a:r>
              <a:rPr lang="en-US" sz="24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 Insert element n at the rear of the queue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Consolas"/>
                <a:ea typeface="Tahoma"/>
                <a:cs typeface="Tahoma"/>
              </a:rPr>
              <a:t>Dequeue(): </a:t>
            </a:r>
            <a:r>
              <a:rPr lang="en-US" sz="24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Remove element at the front of the queue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Consolas"/>
                <a:ea typeface="Tahoma"/>
                <a:cs typeface="Tahoma"/>
              </a:rPr>
              <a:t>Front():</a:t>
            </a:r>
            <a:r>
              <a:rPr lang="en-US" sz="24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 Return, but do not remove, the front element in the queue</a:t>
            </a:r>
            <a:endParaRPr lang="en-US" sz="24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Consolas"/>
                <a:ea typeface="Tahoma"/>
                <a:cs typeface="Tahoma"/>
              </a:rPr>
              <a:t>Size():</a:t>
            </a:r>
            <a:r>
              <a:rPr lang="en-US" sz="24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 Return the number of elements in the queue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Consolas"/>
                <a:ea typeface="Tahoma"/>
                <a:cs typeface="Tahoma"/>
              </a:rPr>
              <a:t>Empty():</a:t>
            </a:r>
            <a:r>
              <a:rPr lang="en-US" sz="24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 Return true if the queue is empty and false otherwise</a:t>
            </a:r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9582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59ECD4-EEB4-5AED-CC91-988716B2C609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5A9AD97-58A6-F53C-5000-347B992810E3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Visualizing Queue Operations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44A5142-8869-C927-DD38-D505B65D390D}"/>
              </a:ext>
            </a:extLst>
          </p:cNvPr>
          <p:cNvCxnSpPr/>
          <p:nvPr/>
        </p:nvCxnSpPr>
        <p:spPr>
          <a:xfrm flipV="1">
            <a:off x="5754143" y="2208802"/>
            <a:ext cx="2538205" cy="6739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9570EC1-416F-F8F8-D69D-7A5FCD105C36}"/>
              </a:ext>
            </a:extLst>
          </p:cNvPr>
          <p:cNvCxnSpPr>
            <a:cxnSpLocks/>
          </p:cNvCxnSpPr>
          <p:nvPr/>
        </p:nvCxnSpPr>
        <p:spPr>
          <a:xfrm flipV="1">
            <a:off x="5754142" y="2606681"/>
            <a:ext cx="2538205" cy="6739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5D4C43A-7CD2-1F0C-1F0A-4BF57DBA73ED}"/>
              </a:ext>
            </a:extLst>
          </p:cNvPr>
          <p:cNvSpPr txBox="1"/>
          <p:nvPr/>
        </p:nvSpPr>
        <p:spPr>
          <a:xfrm>
            <a:off x="1045189" y="1951047"/>
            <a:ext cx="322396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Courier New"/>
                <a:ea typeface="Calibri"/>
                <a:cs typeface="Calibri"/>
              </a:rPr>
              <a:t>Function: size()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8C83C4-6F10-1E23-478E-B09ABCEEEA9A}"/>
              </a:ext>
            </a:extLst>
          </p:cNvPr>
          <p:cNvSpPr txBox="1"/>
          <p:nvPr/>
        </p:nvSpPr>
        <p:spPr>
          <a:xfrm>
            <a:off x="1045188" y="2820039"/>
            <a:ext cx="322396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Courier New"/>
                <a:ea typeface="Calibri"/>
                <a:cs typeface="Calibri"/>
              </a:rPr>
              <a:t>Return: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2D0A73-B217-947B-75BC-D9160B2B37B1}"/>
              </a:ext>
            </a:extLst>
          </p:cNvPr>
          <p:cNvSpPr txBox="1"/>
          <p:nvPr/>
        </p:nvSpPr>
        <p:spPr>
          <a:xfrm>
            <a:off x="5448821" y="1847589"/>
            <a:ext cx="9394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Consolas"/>
                <a:ea typeface="Calibri"/>
                <a:cs typeface="Calibri"/>
              </a:rPr>
              <a:t>front</a:t>
            </a:r>
            <a:endParaRPr lang="en-US">
              <a:latin typeface="Consola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2C69B2-A660-8580-D842-C3C4344BB0EF}"/>
              </a:ext>
            </a:extLst>
          </p:cNvPr>
          <p:cNvSpPr txBox="1"/>
          <p:nvPr/>
        </p:nvSpPr>
        <p:spPr>
          <a:xfrm>
            <a:off x="7750478" y="1847588"/>
            <a:ext cx="9394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Consolas"/>
                <a:ea typeface="Calibri"/>
                <a:cs typeface="Calibri"/>
              </a:rPr>
              <a:t>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7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59ECD4-EEB4-5AED-CC91-988716B2C609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5A9AD97-58A6-F53C-5000-347B992810E3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Visualizing Queue Operations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44A5142-8869-C927-DD38-D505B65D390D}"/>
              </a:ext>
            </a:extLst>
          </p:cNvPr>
          <p:cNvCxnSpPr/>
          <p:nvPr/>
        </p:nvCxnSpPr>
        <p:spPr>
          <a:xfrm flipV="1">
            <a:off x="5754143" y="2208802"/>
            <a:ext cx="2538205" cy="6739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9570EC1-416F-F8F8-D69D-7A5FCD105C36}"/>
              </a:ext>
            </a:extLst>
          </p:cNvPr>
          <p:cNvCxnSpPr>
            <a:cxnSpLocks/>
          </p:cNvCxnSpPr>
          <p:nvPr/>
        </p:nvCxnSpPr>
        <p:spPr>
          <a:xfrm flipV="1">
            <a:off x="5754142" y="2606681"/>
            <a:ext cx="2538205" cy="6739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5D4C43A-7CD2-1F0C-1F0A-4BF57DBA73ED}"/>
              </a:ext>
            </a:extLst>
          </p:cNvPr>
          <p:cNvSpPr txBox="1"/>
          <p:nvPr/>
        </p:nvSpPr>
        <p:spPr>
          <a:xfrm>
            <a:off x="1045189" y="1951047"/>
            <a:ext cx="332573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Courier New"/>
                <a:ea typeface="Calibri"/>
                <a:cs typeface="Calibri"/>
              </a:rPr>
              <a:t>Function: empty()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8C83C4-6F10-1E23-478E-B09ABCEEEA9A}"/>
              </a:ext>
            </a:extLst>
          </p:cNvPr>
          <p:cNvSpPr txBox="1"/>
          <p:nvPr/>
        </p:nvSpPr>
        <p:spPr>
          <a:xfrm>
            <a:off x="1045188" y="2820039"/>
            <a:ext cx="322396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Courier New"/>
                <a:ea typeface="Calibri"/>
                <a:cs typeface="Calibri"/>
              </a:rPr>
              <a:t>Return: 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2D0A73-B217-947B-75BC-D9160B2B37B1}"/>
              </a:ext>
            </a:extLst>
          </p:cNvPr>
          <p:cNvSpPr txBox="1"/>
          <p:nvPr/>
        </p:nvSpPr>
        <p:spPr>
          <a:xfrm>
            <a:off x="5448821" y="1847589"/>
            <a:ext cx="9394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Consolas"/>
                <a:ea typeface="Calibri"/>
                <a:cs typeface="Calibri"/>
              </a:rPr>
              <a:t>front</a:t>
            </a:r>
            <a:endParaRPr lang="en-US">
              <a:latin typeface="Consola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2C69B2-A660-8580-D842-C3C4344BB0EF}"/>
              </a:ext>
            </a:extLst>
          </p:cNvPr>
          <p:cNvSpPr txBox="1"/>
          <p:nvPr/>
        </p:nvSpPr>
        <p:spPr>
          <a:xfrm>
            <a:off x="7750478" y="1847588"/>
            <a:ext cx="9394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Consolas"/>
                <a:ea typeface="Calibri"/>
                <a:cs typeface="Calibri"/>
              </a:rPr>
              <a:t>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89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59ECD4-EEB4-5AED-CC91-988716B2C609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5A9AD97-58A6-F53C-5000-347B992810E3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Visualizing Queue Operations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44A5142-8869-C927-DD38-D505B65D390D}"/>
              </a:ext>
            </a:extLst>
          </p:cNvPr>
          <p:cNvCxnSpPr/>
          <p:nvPr/>
        </p:nvCxnSpPr>
        <p:spPr>
          <a:xfrm flipV="1">
            <a:off x="5754143" y="2208802"/>
            <a:ext cx="2538205" cy="6739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9570EC1-416F-F8F8-D69D-7A5FCD105C36}"/>
              </a:ext>
            </a:extLst>
          </p:cNvPr>
          <p:cNvCxnSpPr>
            <a:cxnSpLocks/>
          </p:cNvCxnSpPr>
          <p:nvPr/>
        </p:nvCxnSpPr>
        <p:spPr>
          <a:xfrm flipV="1">
            <a:off x="5754142" y="2606681"/>
            <a:ext cx="2538205" cy="6739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5D4C43A-7CD2-1F0C-1F0A-4BF57DBA73ED}"/>
              </a:ext>
            </a:extLst>
          </p:cNvPr>
          <p:cNvSpPr txBox="1"/>
          <p:nvPr/>
        </p:nvSpPr>
        <p:spPr>
          <a:xfrm>
            <a:off x="1045189" y="1951047"/>
            <a:ext cx="385809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Courier New"/>
                <a:ea typeface="Calibri"/>
                <a:cs typeface="Calibri"/>
              </a:rPr>
              <a:t>Function: enqueue(1)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8C83C4-6F10-1E23-478E-B09ABCEEEA9A}"/>
              </a:ext>
            </a:extLst>
          </p:cNvPr>
          <p:cNvSpPr txBox="1"/>
          <p:nvPr/>
        </p:nvSpPr>
        <p:spPr>
          <a:xfrm>
            <a:off x="1045188" y="2820039"/>
            <a:ext cx="322396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Courier New"/>
                <a:ea typeface="Calibri"/>
                <a:cs typeface="Calibri"/>
              </a:rPr>
              <a:t>Return: void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2D0A73-B217-947B-75BC-D9160B2B37B1}"/>
              </a:ext>
            </a:extLst>
          </p:cNvPr>
          <p:cNvSpPr txBox="1"/>
          <p:nvPr/>
        </p:nvSpPr>
        <p:spPr>
          <a:xfrm>
            <a:off x="5448821" y="1847589"/>
            <a:ext cx="9394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Consolas"/>
                <a:ea typeface="Calibri"/>
                <a:cs typeface="Calibri"/>
              </a:rPr>
              <a:t>front</a:t>
            </a:r>
            <a:endParaRPr lang="en-US">
              <a:latin typeface="Consola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2C69B2-A660-8580-D842-C3C4344BB0EF}"/>
              </a:ext>
            </a:extLst>
          </p:cNvPr>
          <p:cNvSpPr txBox="1"/>
          <p:nvPr/>
        </p:nvSpPr>
        <p:spPr>
          <a:xfrm>
            <a:off x="7750478" y="1847588"/>
            <a:ext cx="9394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Consolas"/>
                <a:ea typeface="Calibri"/>
                <a:cs typeface="Calibri"/>
              </a:rPr>
              <a:t>back</a:t>
            </a:r>
            <a:endParaRPr lang="en-US" dirty="0"/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507FF600-8B16-5D7D-9EA4-4EBAA4B7F1E0}"/>
              </a:ext>
            </a:extLst>
          </p:cNvPr>
          <p:cNvSpPr txBox="1"/>
          <p:nvPr/>
        </p:nvSpPr>
        <p:spPr>
          <a:xfrm>
            <a:off x="5788431" y="2226343"/>
            <a:ext cx="360123" cy="369332"/>
          </a:xfrm>
          <a:prstGeom prst="rect">
            <a:avLst/>
          </a:prstGeom>
          <a:solidFill>
            <a:schemeClr val="tx2"/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ea typeface="Calibri"/>
                <a:cs typeface="Calibri"/>
              </a:rPr>
              <a:t>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A12CA3A-0C7C-3DF8-9CF8-165EDBE70B86}"/>
              </a:ext>
            </a:extLst>
          </p:cNvPr>
          <p:cNvCxnSpPr/>
          <p:nvPr/>
        </p:nvCxnSpPr>
        <p:spPr>
          <a:xfrm flipH="1" flipV="1">
            <a:off x="6192554" y="2411259"/>
            <a:ext cx="195718" cy="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66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59ECD4-EEB4-5AED-CC91-988716B2C609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5A9AD97-58A6-F53C-5000-347B992810E3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Visualizing Queue Operations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44A5142-8869-C927-DD38-D505B65D390D}"/>
              </a:ext>
            </a:extLst>
          </p:cNvPr>
          <p:cNvCxnSpPr/>
          <p:nvPr/>
        </p:nvCxnSpPr>
        <p:spPr>
          <a:xfrm flipV="1">
            <a:off x="5754143" y="2208802"/>
            <a:ext cx="2538205" cy="6739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9570EC1-416F-F8F8-D69D-7A5FCD105C36}"/>
              </a:ext>
            </a:extLst>
          </p:cNvPr>
          <p:cNvCxnSpPr>
            <a:cxnSpLocks/>
          </p:cNvCxnSpPr>
          <p:nvPr/>
        </p:nvCxnSpPr>
        <p:spPr>
          <a:xfrm flipV="1">
            <a:off x="5754142" y="2606681"/>
            <a:ext cx="2538205" cy="6739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5D4C43A-7CD2-1F0C-1F0A-4BF57DBA73ED}"/>
              </a:ext>
            </a:extLst>
          </p:cNvPr>
          <p:cNvSpPr txBox="1"/>
          <p:nvPr/>
        </p:nvSpPr>
        <p:spPr>
          <a:xfrm>
            <a:off x="1045189" y="1951047"/>
            <a:ext cx="385809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Courier New"/>
                <a:ea typeface="Calibri"/>
                <a:cs typeface="Calibri"/>
              </a:rPr>
              <a:t>Function: enqueue(4)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8C83C4-6F10-1E23-478E-B09ABCEEEA9A}"/>
              </a:ext>
            </a:extLst>
          </p:cNvPr>
          <p:cNvSpPr txBox="1"/>
          <p:nvPr/>
        </p:nvSpPr>
        <p:spPr>
          <a:xfrm>
            <a:off x="1045188" y="2820039"/>
            <a:ext cx="322396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Courier New"/>
                <a:ea typeface="Calibri"/>
                <a:cs typeface="Calibri"/>
              </a:rPr>
              <a:t>Return: void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2D0A73-B217-947B-75BC-D9160B2B37B1}"/>
              </a:ext>
            </a:extLst>
          </p:cNvPr>
          <p:cNvSpPr txBox="1"/>
          <p:nvPr/>
        </p:nvSpPr>
        <p:spPr>
          <a:xfrm>
            <a:off x="5448821" y="1847589"/>
            <a:ext cx="9394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Consolas"/>
                <a:ea typeface="Calibri"/>
                <a:cs typeface="Calibri"/>
              </a:rPr>
              <a:t>front</a:t>
            </a:r>
            <a:endParaRPr lang="en-US">
              <a:latin typeface="Consola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2C69B2-A660-8580-D842-C3C4344BB0EF}"/>
              </a:ext>
            </a:extLst>
          </p:cNvPr>
          <p:cNvSpPr txBox="1"/>
          <p:nvPr/>
        </p:nvSpPr>
        <p:spPr>
          <a:xfrm>
            <a:off x="7750478" y="1847588"/>
            <a:ext cx="9394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Consolas"/>
                <a:ea typeface="Calibri"/>
                <a:cs typeface="Calibri"/>
              </a:rPr>
              <a:t>back</a:t>
            </a:r>
            <a:endParaRPr lang="en-US" dirty="0"/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507FF600-8B16-5D7D-9EA4-4EBAA4B7F1E0}"/>
              </a:ext>
            </a:extLst>
          </p:cNvPr>
          <p:cNvSpPr txBox="1"/>
          <p:nvPr/>
        </p:nvSpPr>
        <p:spPr>
          <a:xfrm>
            <a:off x="5757116" y="2234172"/>
            <a:ext cx="360123" cy="369332"/>
          </a:xfrm>
          <a:prstGeom prst="rect">
            <a:avLst/>
          </a:prstGeom>
          <a:solidFill>
            <a:schemeClr val="tx2"/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ea typeface="Calibri"/>
                <a:cs typeface="Calibri"/>
              </a:rPr>
              <a:t>1</a:t>
            </a: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A0BBDBEA-96F0-7C95-D6CF-45530AAFAA53}"/>
              </a:ext>
            </a:extLst>
          </p:cNvPr>
          <p:cNvSpPr txBox="1"/>
          <p:nvPr/>
        </p:nvSpPr>
        <p:spPr>
          <a:xfrm>
            <a:off x="6211183" y="2226342"/>
            <a:ext cx="360123" cy="369332"/>
          </a:xfrm>
          <a:prstGeom prst="rect">
            <a:avLst/>
          </a:prstGeom>
          <a:solidFill>
            <a:schemeClr val="tx2"/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ea typeface="Calibri"/>
                <a:cs typeface="Calibri"/>
              </a:rPr>
              <a:t>4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266704-D655-3FD6-68C6-68DB30C1CDD4}"/>
              </a:ext>
            </a:extLst>
          </p:cNvPr>
          <p:cNvCxnSpPr/>
          <p:nvPr/>
        </p:nvCxnSpPr>
        <p:spPr>
          <a:xfrm flipH="1" flipV="1">
            <a:off x="6685766" y="2419087"/>
            <a:ext cx="266178" cy="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127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59ECD4-EEB4-5AED-CC91-988716B2C609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5A9AD97-58A6-F53C-5000-347B992810E3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Visualizing Queue Operations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44A5142-8869-C927-DD38-D505B65D390D}"/>
              </a:ext>
            </a:extLst>
          </p:cNvPr>
          <p:cNvCxnSpPr/>
          <p:nvPr/>
        </p:nvCxnSpPr>
        <p:spPr>
          <a:xfrm flipV="1">
            <a:off x="5754143" y="2208802"/>
            <a:ext cx="2538205" cy="6739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9570EC1-416F-F8F8-D69D-7A5FCD105C36}"/>
              </a:ext>
            </a:extLst>
          </p:cNvPr>
          <p:cNvCxnSpPr>
            <a:cxnSpLocks/>
          </p:cNvCxnSpPr>
          <p:nvPr/>
        </p:nvCxnSpPr>
        <p:spPr>
          <a:xfrm flipV="1">
            <a:off x="5754142" y="2606681"/>
            <a:ext cx="2538205" cy="6739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5D4C43A-7CD2-1F0C-1F0A-4BF57DBA73ED}"/>
              </a:ext>
            </a:extLst>
          </p:cNvPr>
          <p:cNvSpPr txBox="1"/>
          <p:nvPr/>
        </p:nvSpPr>
        <p:spPr>
          <a:xfrm>
            <a:off x="1045189" y="1951047"/>
            <a:ext cx="385809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Courier New"/>
                <a:ea typeface="Calibri"/>
                <a:cs typeface="Calibri"/>
              </a:rPr>
              <a:t>Function: enqueue(6)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8C83C4-6F10-1E23-478E-B09ABCEEEA9A}"/>
              </a:ext>
            </a:extLst>
          </p:cNvPr>
          <p:cNvSpPr txBox="1"/>
          <p:nvPr/>
        </p:nvSpPr>
        <p:spPr>
          <a:xfrm>
            <a:off x="1045188" y="2820039"/>
            <a:ext cx="322396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Courier New"/>
                <a:ea typeface="Calibri"/>
                <a:cs typeface="Calibri"/>
              </a:rPr>
              <a:t>Return: void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2D0A73-B217-947B-75BC-D9160B2B37B1}"/>
              </a:ext>
            </a:extLst>
          </p:cNvPr>
          <p:cNvSpPr txBox="1"/>
          <p:nvPr/>
        </p:nvSpPr>
        <p:spPr>
          <a:xfrm>
            <a:off x="5448821" y="1847589"/>
            <a:ext cx="9394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Consolas"/>
                <a:ea typeface="Calibri"/>
                <a:cs typeface="Calibri"/>
              </a:rPr>
              <a:t>front</a:t>
            </a:r>
            <a:endParaRPr lang="en-US">
              <a:latin typeface="Consola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2C69B2-A660-8580-D842-C3C4344BB0EF}"/>
              </a:ext>
            </a:extLst>
          </p:cNvPr>
          <p:cNvSpPr txBox="1"/>
          <p:nvPr/>
        </p:nvSpPr>
        <p:spPr>
          <a:xfrm>
            <a:off x="7750478" y="1847588"/>
            <a:ext cx="9394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Consolas"/>
                <a:ea typeface="Calibri"/>
                <a:cs typeface="Calibri"/>
              </a:rPr>
              <a:t>back</a:t>
            </a:r>
            <a:endParaRPr lang="en-US" dirty="0"/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507FF600-8B16-5D7D-9EA4-4EBAA4B7F1E0}"/>
              </a:ext>
            </a:extLst>
          </p:cNvPr>
          <p:cNvSpPr txBox="1"/>
          <p:nvPr/>
        </p:nvSpPr>
        <p:spPr>
          <a:xfrm>
            <a:off x="5757116" y="2234172"/>
            <a:ext cx="360123" cy="369332"/>
          </a:xfrm>
          <a:prstGeom prst="rect">
            <a:avLst/>
          </a:prstGeom>
          <a:solidFill>
            <a:schemeClr val="tx2"/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ea typeface="Calibri"/>
                <a:cs typeface="Calibri"/>
              </a:rPr>
              <a:t>1</a:t>
            </a: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A0BBDBEA-96F0-7C95-D6CF-45530AAFAA53}"/>
              </a:ext>
            </a:extLst>
          </p:cNvPr>
          <p:cNvSpPr txBox="1"/>
          <p:nvPr/>
        </p:nvSpPr>
        <p:spPr>
          <a:xfrm>
            <a:off x="6211183" y="2226342"/>
            <a:ext cx="360123" cy="369332"/>
          </a:xfrm>
          <a:prstGeom prst="rect">
            <a:avLst/>
          </a:prstGeom>
          <a:solidFill>
            <a:schemeClr val="tx2"/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ea typeface="Calibri"/>
                <a:cs typeface="Calibri"/>
              </a:rPr>
              <a:t>4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266704-D655-3FD6-68C6-68DB30C1CDD4}"/>
              </a:ext>
            </a:extLst>
          </p:cNvPr>
          <p:cNvCxnSpPr/>
          <p:nvPr/>
        </p:nvCxnSpPr>
        <p:spPr>
          <a:xfrm flipH="1" flipV="1">
            <a:off x="7132006" y="2419087"/>
            <a:ext cx="266178" cy="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6">
            <a:extLst>
              <a:ext uri="{FF2B5EF4-FFF2-40B4-BE49-F238E27FC236}">
                <a16:creationId xmlns:a16="http://schemas.microsoft.com/office/drawing/2014/main" id="{AC33D8CE-0CB7-B9C5-548D-7F3AF13A732A}"/>
              </a:ext>
            </a:extLst>
          </p:cNvPr>
          <p:cNvSpPr txBox="1"/>
          <p:nvPr/>
        </p:nvSpPr>
        <p:spPr>
          <a:xfrm>
            <a:off x="6665251" y="2234170"/>
            <a:ext cx="360123" cy="369332"/>
          </a:xfrm>
          <a:prstGeom prst="rect">
            <a:avLst/>
          </a:prstGeom>
          <a:solidFill>
            <a:schemeClr val="tx2"/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ea typeface="Calibri"/>
                <a:cs typeface="Calibri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041811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59ECD4-EEB4-5AED-CC91-988716B2C609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5A9AD97-58A6-F53C-5000-347B992810E3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Visualizing Queue Operations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44A5142-8869-C927-DD38-D505B65D390D}"/>
              </a:ext>
            </a:extLst>
          </p:cNvPr>
          <p:cNvCxnSpPr/>
          <p:nvPr/>
        </p:nvCxnSpPr>
        <p:spPr>
          <a:xfrm flipV="1">
            <a:off x="5754143" y="2208802"/>
            <a:ext cx="2538205" cy="6739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9570EC1-416F-F8F8-D69D-7A5FCD105C36}"/>
              </a:ext>
            </a:extLst>
          </p:cNvPr>
          <p:cNvCxnSpPr>
            <a:cxnSpLocks/>
          </p:cNvCxnSpPr>
          <p:nvPr/>
        </p:nvCxnSpPr>
        <p:spPr>
          <a:xfrm flipV="1">
            <a:off x="5754142" y="2606681"/>
            <a:ext cx="2538205" cy="6739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5D4C43A-7CD2-1F0C-1F0A-4BF57DBA73ED}"/>
              </a:ext>
            </a:extLst>
          </p:cNvPr>
          <p:cNvSpPr txBox="1"/>
          <p:nvPr/>
        </p:nvSpPr>
        <p:spPr>
          <a:xfrm>
            <a:off x="1045189" y="1951047"/>
            <a:ext cx="385809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Courier New"/>
                <a:ea typeface="Calibri"/>
                <a:cs typeface="Calibri"/>
              </a:rPr>
              <a:t>Function: front()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8C83C4-6F10-1E23-478E-B09ABCEEEA9A}"/>
              </a:ext>
            </a:extLst>
          </p:cNvPr>
          <p:cNvSpPr txBox="1"/>
          <p:nvPr/>
        </p:nvSpPr>
        <p:spPr>
          <a:xfrm>
            <a:off x="1045188" y="2820039"/>
            <a:ext cx="322396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Courier New"/>
                <a:ea typeface="Calibri"/>
                <a:cs typeface="Calibri"/>
              </a:rPr>
              <a:t>Return: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2D0A73-B217-947B-75BC-D9160B2B37B1}"/>
              </a:ext>
            </a:extLst>
          </p:cNvPr>
          <p:cNvSpPr txBox="1"/>
          <p:nvPr/>
        </p:nvSpPr>
        <p:spPr>
          <a:xfrm>
            <a:off x="5448821" y="1847589"/>
            <a:ext cx="9394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Consolas"/>
                <a:ea typeface="Calibri"/>
                <a:cs typeface="Calibri"/>
              </a:rPr>
              <a:t>front</a:t>
            </a:r>
            <a:endParaRPr lang="en-US">
              <a:latin typeface="Consola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2C69B2-A660-8580-D842-C3C4344BB0EF}"/>
              </a:ext>
            </a:extLst>
          </p:cNvPr>
          <p:cNvSpPr txBox="1"/>
          <p:nvPr/>
        </p:nvSpPr>
        <p:spPr>
          <a:xfrm>
            <a:off x="7750478" y="1847588"/>
            <a:ext cx="9394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Consolas"/>
                <a:ea typeface="Calibri"/>
                <a:cs typeface="Calibri"/>
              </a:rPr>
              <a:t>back</a:t>
            </a:r>
            <a:endParaRPr lang="en-US" dirty="0"/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507FF600-8B16-5D7D-9EA4-4EBAA4B7F1E0}"/>
              </a:ext>
            </a:extLst>
          </p:cNvPr>
          <p:cNvSpPr txBox="1"/>
          <p:nvPr/>
        </p:nvSpPr>
        <p:spPr>
          <a:xfrm>
            <a:off x="5757116" y="2234172"/>
            <a:ext cx="360123" cy="369332"/>
          </a:xfrm>
          <a:prstGeom prst="rect">
            <a:avLst/>
          </a:prstGeom>
          <a:solidFill>
            <a:schemeClr val="tx2"/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ea typeface="Calibri"/>
                <a:cs typeface="Calibri"/>
              </a:rPr>
              <a:t>1</a:t>
            </a: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A0BBDBEA-96F0-7C95-D6CF-45530AAFAA53}"/>
              </a:ext>
            </a:extLst>
          </p:cNvPr>
          <p:cNvSpPr txBox="1"/>
          <p:nvPr/>
        </p:nvSpPr>
        <p:spPr>
          <a:xfrm>
            <a:off x="6211183" y="2226342"/>
            <a:ext cx="360123" cy="369332"/>
          </a:xfrm>
          <a:prstGeom prst="rect">
            <a:avLst/>
          </a:prstGeom>
          <a:solidFill>
            <a:schemeClr val="tx2"/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ea typeface="Calibri"/>
                <a:cs typeface="Calibri"/>
              </a:rPr>
              <a:t>4</a:t>
            </a: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AC33D8CE-0CB7-B9C5-548D-7F3AF13A732A}"/>
              </a:ext>
            </a:extLst>
          </p:cNvPr>
          <p:cNvSpPr txBox="1"/>
          <p:nvPr/>
        </p:nvSpPr>
        <p:spPr>
          <a:xfrm>
            <a:off x="6665251" y="2234170"/>
            <a:ext cx="360123" cy="369332"/>
          </a:xfrm>
          <a:prstGeom prst="rect">
            <a:avLst/>
          </a:prstGeom>
          <a:solidFill>
            <a:schemeClr val="tx2"/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ea typeface="Calibri"/>
                <a:cs typeface="Calibri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43484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59ECD4-EEB4-5AED-CC91-988716B2C609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5A9AD97-58A6-F53C-5000-347B992810E3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Visualizing Queue Operations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44A5142-8869-C927-DD38-D505B65D390D}"/>
              </a:ext>
            </a:extLst>
          </p:cNvPr>
          <p:cNvCxnSpPr/>
          <p:nvPr/>
        </p:nvCxnSpPr>
        <p:spPr>
          <a:xfrm flipV="1">
            <a:off x="5754143" y="2208802"/>
            <a:ext cx="2538205" cy="6739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9570EC1-416F-F8F8-D69D-7A5FCD105C36}"/>
              </a:ext>
            </a:extLst>
          </p:cNvPr>
          <p:cNvCxnSpPr>
            <a:cxnSpLocks/>
          </p:cNvCxnSpPr>
          <p:nvPr/>
        </p:nvCxnSpPr>
        <p:spPr>
          <a:xfrm flipV="1">
            <a:off x="5754142" y="2606681"/>
            <a:ext cx="2538205" cy="6739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5D4C43A-7CD2-1F0C-1F0A-4BF57DBA73ED}"/>
              </a:ext>
            </a:extLst>
          </p:cNvPr>
          <p:cNvSpPr txBox="1"/>
          <p:nvPr/>
        </p:nvSpPr>
        <p:spPr>
          <a:xfrm>
            <a:off x="1045189" y="1951047"/>
            <a:ext cx="385809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Courier New"/>
                <a:ea typeface="Calibri"/>
                <a:cs typeface="Calibri"/>
              </a:rPr>
              <a:t>Function: dequeue()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8C83C4-6F10-1E23-478E-B09ABCEEEA9A}"/>
              </a:ext>
            </a:extLst>
          </p:cNvPr>
          <p:cNvSpPr txBox="1"/>
          <p:nvPr/>
        </p:nvSpPr>
        <p:spPr>
          <a:xfrm>
            <a:off x="1045188" y="2820039"/>
            <a:ext cx="322396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Courier New"/>
                <a:ea typeface="Calibri"/>
                <a:cs typeface="Calibri"/>
              </a:rPr>
              <a:t>Return: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2D0A73-B217-947B-75BC-D9160B2B37B1}"/>
              </a:ext>
            </a:extLst>
          </p:cNvPr>
          <p:cNvSpPr txBox="1"/>
          <p:nvPr/>
        </p:nvSpPr>
        <p:spPr>
          <a:xfrm>
            <a:off x="5448821" y="1847589"/>
            <a:ext cx="9394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Consolas"/>
                <a:ea typeface="Calibri"/>
                <a:cs typeface="Calibri"/>
              </a:rPr>
              <a:t>front</a:t>
            </a:r>
            <a:endParaRPr lang="en-US">
              <a:latin typeface="Consola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2C69B2-A660-8580-D842-C3C4344BB0EF}"/>
              </a:ext>
            </a:extLst>
          </p:cNvPr>
          <p:cNvSpPr txBox="1"/>
          <p:nvPr/>
        </p:nvSpPr>
        <p:spPr>
          <a:xfrm>
            <a:off x="7750478" y="1847588"/>
            <a:ext cx="9394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Consolas"/>
                <a:ea typeface="Calibri"/>
                <a:cs typeface="Calibri"/>
              </a:rPr>
              <a:t>back</a:t>
            </a:r>
            <a:endParaRPr lang="en-US" dirty="0"/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507FF600-8B16-5D7D-9EA4-4EBAA4B7F1E0}"/>
              </a:ext>
            </a:extLst>
          </p:cNvPr>
          <p:cNvSpPr txBox="1"/>
          <p:nvPr/>
        </p:nvSpPr>
        <p:spPr>
          <a:xfrm>
            <a:off x="5271732" y="3095336"/>
            <a:ext cx="360123" cy="369332"/>
          </a:xfrm>
          <a:prstGeom prst="rect">
            <a:avLst/>
          </a:prstGeom>
          <a:solidFill>
            <a:schemeClr val="tx2"/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ea typeface="Calibri"/>
                <a:cs typeface="Calibri"/>
              </a:rPr>
              <a:t>1</a:t>
            </a: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A0BBDBEA-96F0-7C95-D6CF-45530AAFAA53}"/>
              </a:ext>
            </a:extLst>
          </p:cNvPr>
          <p:cNvSpPr txBox="1"/>
          <p:nvPr/>
        </p:nvSpPr>
        <p:spPr>
          <a:xfrm>
            <a:off x="6211183" y="2226342"/>
            <a:ext cx="360123" cy="369332"/>
          </a:xfrm>
          <a:prstGeom prst="rect">
            <a:avLst/>
          </a:prstGeom>
          <a:solidFill>
            <a:schemeClr val="tx2"/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ea typeface="Calibri"/>
                <a:cs typeface="Calibri"/>
              </a:rPr>
              <a:t>4</a:t>
            </a: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AC33D8CE-0CB7-B9C5-548D-7F3AF13A732A}"/>
              </a:ext>
            </a:extLst>
          </p:cNvPr>
          <p:cNvSpPr txBox="1"/>
          <p:nvPr/>
        </p:nvSpPr>
        <p:spPr>
          <a:xfrm>
            <a:off x="6665251" y="2234170"/>
            <a:ext cx="360123" cy="369332"/>
          </a:xfrm>
          <a:prstGeom prst="rect">
            <a:avLst/>
          </a:prstGeom>
          <a:solidFill>
            <a:schemeClr val="tx2"/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ea typeface="Calibri"/>
                <a:cs typeface="Calibri"/>
              </a:rPr>
              <a:t>6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86DBC944-54F7-3E80-953C-5B06D7C57D97}"/>
              </a:ext>
            </a:extLst>
          </p:cNvPr>
          <p:cNvCxnSpPr/>
          <p:nvPr/>
        </p:nvCxnSpPr>
        <p:spPr>
          <a:xfrm flipH="1">
            <a:off x="5417506" y="2419089"/>
            <a:ext cx="430581" cy="548014"/>
          </a:xfrm>
          <a:prstGeom prst="curvedConnector3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27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59ECD4-EEB4-5AED-CC91-988716B2C609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5A9AD97-58A6-F53C-5000-347B992810E3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Visualizing Queue Operations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44A5142-8869-C927-DD38-D505B65D390D}"/>
              </a:ext>
            </a:extLst>
          </p:cNvPr>
          <p:cNvCxnSpPr/>
          <p:nvPr/>
        </p:nvCxnSpPr>
        <p:spPr>
          <a:xfrm flipV="1">
            <a:off x="5754143" y="2208802"/>
            <a:ext cx="2538205" cy="6739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9570EC1-416F-F8F8-D69D-7A5FCD105C36}"/>
              </a:ext>
            </a:extLst>
          </p:cNvPr>
          <p:cNvCxnSpPr>
            <a:cxnSpLocks/>
          </p:cNvCxnSpPr>
          <p:nvPr/>
        </p:nvCxnSpPr>
        <p:spPr>
          <a:xfrm flipV="1">
            <a:off x="5754142" y="2606681"/>
            <a:ext cx="2538205" cy="6739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5D4C43A-7CD2-1F0C-1F0A-4BF57DBA73ED}"/>
              </a:ext>
            </a:extLst>
          </p:cNvPr>
          <p:cNvSpPr txBox="1"/>
          <p:nvPr/>
        </p:nvSpPr>
        <p:spPr>
          <a:xfrm>
            <a:off x="1045189" y="1951047"/>
            <a:ext cx="385809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Courier New"/>
                <a:ea typeface="Calibri"/>
                <a:cs typeface="Calibri"/>
              </a:rPr>
              <a:t>Function: dequeue()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8C83C4-6F10-1E23-478E-B09ABCEEEA9A}"/>
              </a:ext>
            </a:extLst>
          </p:cNvPr>
          <p:cNvSpPr txBox="1"/>
          <p:nvPr/>
        </p:nvSpPr>
        <p:spPr>
          <a:xfrm>
            <a:off x="1045188" y="2820039"/>
            <a:ext cx="322396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Courier New"/>
                <a:ea typeface="Calibri"/>
                <a:cs typeface="Calibri"/>
              </a:rPr>
              <a:t>Return: 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2D0A73-B217-947B-75BC-D9160B2B37B1}"/>
              </a:ext>
            </a:extLst>
          </p:cNvPr>
          <p:cNvSpPr txBox="1"/>
          <p:nvPr/>
        </p:nvSpPr>
        <p:spPr>
          <a:xfrm>
            <a:off x="5448821" y="1847589"/>
            <a:ext cx="9394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Consolas"/>
                <a:ea typeface="Calibri"/>
                <a:cs typeface="Calibri"/>
              </a:rPr>
              <a:t>front</a:t>
            </a:r>
            <a:endParaRPr lang="en-US">
              <a:latin typeface="Consola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2C69B2-A660-8580-D842-C3C4344BB0EF}"/>
              </a:ext>
            </a:extLst>
          </p:cNvPr>
          <p:cNvSpPr txBox="1"/>
          <p:nvPr/>
        </p:nvSpPr>
        <p:spPr>
          <a:xfrm>
            <a:off x="7750478" y="1847588"/>
            <a:ext cx="9394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Consolas"/>
                <a:ea typeface="Calibri"/>
                <a:cs typeface="Calibri"/>
              </a:rPr>
              <a:t>back</a:t>
            </a:r>
            <a:endParaRPr lang="en-US" dirty="0"/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507FF600-8B16-5D7D-9EA4-4EBAA4B7F1E0}"/>
              </a:ext>
            </a:extLst>
          </p:cNvPr>
          <p:cNvSpPr txBox="1"/>
          <p:nvPr/>
        </p:nvSpPr>
        <p:spPr>
          <a:xfrm>
            <a:off x="5271732" y="3095336"/>
            <a:ext cx="360123" cy="369332"/>
          </a:xfrm>
          <a:prstGeom prst="rect">
            <a:avLst/>
          </a:prstGeom>
          <a:solidFill>
            <a:schemeClr val="tx2"/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ea typeface="Calibri"/>
                <a:cs typeface="Calibri"/>
              </a:rPr>
              <a:t>4</a:t>
            </a: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AC33D8CE-0CB7-B9C5-548D-7F3AF13A732A}"/>
              </a:ext>
            </a:extLst>
          </p:cNvPr>
          <p:cNvSpPr txBox="1"/>
          <p:nvPr/>
        </p:nvSpPr>
        <p:spPr>
          <a:xfrm>
            <a:off x="6665251" y="2234170"/>
            <a:ext cx="360123" cy="369332"/>
          </a:xfrm>
          <a:prstGeom prst="rect">
            <a:avLst/>
          </a:prstGeom>
          <a:solidFill>
            <a:schemeClr val="tx2"/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ea typeface="Calibri"/>
                <a:cs typeface="Calibri"/>
              </a:rPr>
              <a:t>6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86DBC944-54F7-3E80-953C-5B06D7C57D97}"/>
              </a:ext>
            </a:extLst>
          </p:cNvPr>
          <p:cNvCxnSpPr/>
          <p:nvPr/>
        </p:nvCxnSpPr>
        <p:spPr>
          <a:xfrm flipH="1">
            <a:off x="5417506" y="2419089"/>
            <a:ext cx="430581" cy="548014"/>
          </a:xfrm>
          <a:prstGeom prst="curvedConnector3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89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59ECD4-EEB4-5AED-CC91-988716B2C609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5A9AD97-58A6-F53C-5000-347B992810E3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Visualizing Queue Operations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44A5142-8869-C927-DD38-D505B65D390D}"/>
              </a:ext>
            </a:extLst>
          </p:cNvPr>
          <p:cNvCxnSpPr/>
          <p:nvPr/>
        </p:nvCxnSpPr>
        <p:spPr>
          <a:xfrm flipV="1">
            <a:off x="5754143" y="2208802"/>
            <a:ext cx="2538205" cy="6739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9570EC1-416F-F8F8-D69D-7A5FCD105C36}"/>
              </a:ext>
            </a:extLst>
          </p:cNvPr>
          <p:cNvCxnSpPr>
            <a:cxnSpLocks/>
          </p:cNvCxnSpPr>
          <p:nvPr/>
        </p:nvCxnSpPr>
        <p:spPr>
          <a:xfrm flipV="1">
            <a:off x="5754142" y="2606681"/>
            <a:ext cx="2538205" cy="6739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5D4C43A-7CD2-1F0C-1F0A-4BF57DBA73ED}"/>
              </a:ext>
            </a:extLst>
          </p:cNvPr>
          <p:cNvSpPr txBox="1"/>
          <p:nvPr/>
        </p:nvSpPr>
        <p:spPr>
          <a:xfrm>
            <a:off x="1045189" y="1951047"/>
            <a:ext cx="385809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Courier New"/>
                <a:ea typeface="Calibri"/>
                <a:cs typeface="Calibri"/>
              </a:rPr>
              <a:t>Function: enqueue(9)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8C83C4-6F10-1E23-478E-B09ABCEEEA9A}"/>
              </a:ext>
            </a:extLst>
          </p:cNvPr>
          <p:cNvSpPr txBox="1"/>
          <p:nvPr/>
        </p:nvSpPr>
        <p:spPr>
          <a:xfrm>
            <a:off x="1045188" y="2820039"/>
            <a:ext cx="322396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Courier New"/>
                <a:ea typeface="Calibri"/>
                <a:cs typeface="Calibri"/>
              </a:rPr>
              <a:t>Return: void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2D0A73-B217-947B-75BC-D9160B2B37B1}"/>
              </a:ext>
            </a:extLst>
          </p:cNvPr>
          <p:cNvSpPr txBox="1"/>
          <p:nvPr/>
        </p:nvSpPr>
        <p:spPr>
          <a:xfrm>
            <a:off x="5448821" y="1847589"/>
            <a:ext cx="9394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Consolas"/>
                <a:ea typeface="Calibri"/>
                <a:cs typeface="Calibri"/>
              </a:rPr>
              <a:t>front</a:t>
            </a:r>
            <a:endParaRPr lang="en-US">
              <a:latin typeface="Consola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2C69B2-A660-8580-D842-C3C4344BB0EF}"/>
              </a:ext>
            </a:extLst>
          </p:cNvPr>
          <p:cNvSpPr txBox="1"/>
          <p:nvPr/>
        </p:nvSpPr>
        <p:spPr>
          <a:xfrm>
            <a:off x="7750478" y="1847588"/>
            <a:ext cx="9394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Consolas"/>
                <a:ea typeface="Calibri"/>
                <a:cs typeface="Calibri"/>
              </a:rPr>
              <a:t>back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266704-D655-3FD6-68C6-68DB30C1CDD4}"/>
              </a:ext>
            </a:extLst>
          </p:cNvPr>
          <p:cNvCxnSpPr/>
          <p:nvPr/>
        </p:nvCxnSpPr>
        <p:spPr>
          <a:xfrm flipH="1" flipV="1">
            <a:off x="7132006" y="2419087"/>
            <a:ext cx="266178" cy="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6">
            <a:extLst>
              <a:ext uri="{FF2B5EF4-FFF2-40B4-BE49-F238E27FC236}">
                <a16:creationId xmlns:a16="http://schemas.microsoft.com/office/drawing/2014/main" id="{AC33D8CE-0CB7-B9C5-548D-7F3AF13A732A}"/>
              </a:ext>
            </a:extLst>
          </p:cNvPr>
          <p:cNvSpPr txBox="1"/>
          <p:nvPr/>
        </p:nvSpPr>
        <p:spPr>
          <a:xfrm>
            <a:off x="6031121" y="2234170"/>
            <a:ext cx="360123" cy="369332"/>
          </a:xfrm>
          <a:prstGeom prst="rect">
            <a:avLst/>
          </a:prstGeom>
          <a:solidFill>
            <a:schemeClr val="tx2"/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ea typeface="Calibri"/>
                <a:cs typeface="Calibri"/>
              </a:rPr>
              <a:t>6</a:t>
            </a:r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8111B5A4-E59A-335E-B552-253213CA2A23}"/>
              </a:ext>
            </a:extLst>
          </p:cNvPr>
          <p:cNvSpPr txBox="1"/>
          <p:nvPr/>
        </p:nvSpPr>
        <p:spPr>
          <a:xfrm>
            <a:off x="6446045" y="2234169"/>
            <a:ext cx="360123" cy="369332"/>
          </a:xfrm>
          <a:prstGeom prst="rect">
            <a:avLst/>
          </a:prstGeom>
          <a:solidFill>
            <a:schemeClr val="tx2"/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ea typeface="Calibri"/>
                <a:cs typeface="Calibri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093622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59ECD4-EEB4-5AED-CC91-988716B2C609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5A9AD97-58A6-F53C-5000-347B992810E3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Implement Stack with Array</a:t>
            </a:r>
            <a:endParaRPr lang="en-US" dirty="0"/>
          </a:p>
          <a:p>
            <a:endParaRPr lang="en-US" sz="4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3" name="Picture 2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71A93AC4-3C12-7EB8-C03E-DC3ECF2B1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81" y="1077892"/>
            <a:ext cx="3586930" cy="4058374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BBE871D-991A-DA3F-BBA0-7505346E60D8}"/>
              </a:ext>
            </a:extLst>
          </p:cNvPr>
          <p:cNvCxnSpPr/>
          <p:nvPr/>
        </p:nvCxnSpPr>
        <p:spPr>
          <a:xfrm flipV="1">
            <a:off x="1738992" y="4500381"/>
            <a:ext cx="2740409" cy="6304"/>
          </a:xfrm>
          <a:prstGeom prst="straightConnector1">
            <a:avLst/>
          </a:prstGeom>
          <a:ln w="57150">
            <a:solidFill>
              <a:schemeClr val="accent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B54184A-74EB-07A0-DC84-6C2C52E67955}"/>
              </a:ext>
            </a:extLst>
          </p:cNvPr>
          <p:cNvSpPr txBox="1"/>
          <p:nvPr/>
        </p:nvSpPr>
        <p:spPr>
          <a:xfrm>
            <a:off x="4479816" y="4270335"/>
            <a:ext cx="3101499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ea typeface="Calibri"/>
                <a:cs typeface="Calibri"/>
              </a:rPr>
              <a:t>To record the top index</a:t>
            </a:r>
          </a:p>
        </p:txBody>
      </p:sp>
    </p:spTree>
    <p:extLst>
      <p:ext uri="{BB962C8B-B14F-4D97-AF65-F5344CB8AC3E}">
        <p14:creationId xmlns:p14="http://schemas.microsoft.com/office/powerpoint/2010/main" val="406176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59ECD4-EEB4-5AED-CC91-988716B2C609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5A9AD97-58A6-F53C-5000-347B992810E3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Visualizing Queue Operations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44A5142-8869-C927-DD38-D505B65D390D}"/>
              </a:ext>
            </a:extLst>
          </p:cNvPr>
          <p:cNvCxnSpPr/>
          <p:nvPr/>
        </p:nvCxnSpPr>
        <p:spPr>
          <a:xfrm flipV="1">
            <a:off x="5754143" y="2208802"/>
            <a:ext cx="2538205" cy="6739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9570EC1-416F-F8F8-D69D-7A5FCD105C36}"/>
              </a:ext>
            </a:extLst>
          </p:cNvPr>
          <p:cNvCxnSpPr>
            <a:cxnSpLocks/>
          </p:cNvCxnSpPr>
          <p:nvPr/>
        </p:nvCxnSpPr>
        <p:spPr>
          <a:xfrm flipV="1">
            <a:off x="5754142" y="2606681"/>
            <a:ext cx="2538205" cy="6739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5D4C43A-7CD2-1F0C-1F0A-4BF57DBA73ED}"/>
              </a:ext>
            </a:extLst>
          </p:cNvPr>
          <p:cNvSpPr txBox="1"/>
          <p:nvPr/>
        </p:nvSpPr>
        <p:spPr>
          <a:xfrm>
            <a:off x="1045189" y="1951047"/>
            <a:ext cx="385809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Courier New"/>
                <a:ea typeface="Calibri"/>
                <a:cs typeface="Calibri"/>
              </a:rPr>
              <a:t>Function: front()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8C83C4-6F10-1E23-478E-B09ABCEEEA9A}"/>
              </a:ext>
            </a:extLst>
          </p:cNvPr>
          <p:cNvSpPr txBox="1"/>
          <p:nvPr/>
        </p:nvSpPr>
        <p:spPr>
          <a:xfrm>
            <a:off x="1045188" y="2820039"/>
            <a:ext cx="322396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Courier New"/>
                <a:ea typeface="Calibri"/>
                <a:cs typeface="Calibri"/>
              </a:rPr>
              <a:t>Return: 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2D0A73-B217-947B-75BC-D9160B2B37B1}"/>
              </a:ext>
            </a:extLst>
          </p:cNvPr>
          <p:cNvSpPr txBox="1"/>
          <p:nvPr/>
        </p:nvSpPr>
        <p:spPr>
          <a:xfrm>
            <a:off x="5448821" y="1847589"/>
            <a:ext cx="9394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Consolas"/>
                <a:ea typeface="Calibri"/>
                <a:cs typeface="Calibri"/>
              </a:rPr>
              <a:t>front</a:t>
            </a:r>
            <a:endParaRPr lang="en-US">
              <a:latin typeface="Consola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2C69B2-A660-8580-D842-C3C4344BB0EF}"/>
              </a:ext>
            </a:extLst>
          </p:cNvPr>
          <p:cNvSpPr txBox="1"/>
          <p:nvPr/>
        </p:nvSpPr>
        <p:spPr>
          <a:xfrm>
            <a:off x="7750478" y="1847588"/>
            <a:ext cx="9394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Consolas"/>
                <a:ea typeface="Calibri"/>
                <a:cs typeface="Calibri"/>
              </a:rPr>
              <a:t>back</a:t>
            </a:r>
            <a:endParaRPr lang="en-US" dirty="0"/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A0BBDBEA-96F0-7C95-D6CF-45530AAFAA53}"/>
              </a:ext>
            </a:extLst>
          </p:cNvPr>
          <p:cNvSpPr txBox="1"/>
          <p:nvPr/>
        </p:nvSpPr>
        <p:spPr>
          <a:xfrm>
            <a:off x="6211183" y="2226342"/>
            <a:ext cx="360123" cy="369332"/>
          </a:xfrm>
          <a:prstGeom prst="rect">
            <a:avLst/>
          </a:prstGeom>
          <a:solidFill>
            <a:schemeClr val="tx2"/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ea typeface="Calibri"/>
                <a:cs typeface="Calibri"/>
              </a:rPr>
              <a:t>6</a:t>
            </a: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AC33D8CE-0CB7-B9C5-548D-7F3AF13A732A}"/>
              </a:ext>
            </a:extLst>
          </p:cNvPr>
          <p:cNvSpPr txBox="1"/>
          <p:nvPr/>
        </p:nvSpPr>
        <p:spPr>
          <a:xfrm>
            <a:off x="6665251" y="2234170"/>
            <a:ext cx="360123" cy="369332"/>
          </a:xfrm>
          <a:prstGeom prst="rect">
            <a:avLst/>
          </a:prstGeom>
          <a:solidFill>
            <a:schemeClr val="tx2"/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ea typeface="Calibri"/>
                <a:cs typeface="Calibri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73117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59ECD4-EEB4-5AED-CC91-988716B2C609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5A9AD97-58A6-F53C-5000-347B992810E3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Visualizing Queue Operations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44A5142-8869-C927-DD38-D505B65D390D}"/>
              </a:ext>
            </a:extLst>
          </p:cNvPr>
          <p:cNvCxnSpPr/>
          <p:nvPr/>
        </p:nvCxnSpPr>
        <p:spPr>
          <a:xfrm flipV="1">
            <a:off x="5754143" y="2208802"/>
            <a:ext cx="2538205" cy="6739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9570EC1-416F-F8F8-D69D-7A5FCD105C36}"/>
              </a:ext>
            </a:extLst>
          </p:cNvPr>
          <p:cNvCxnSpPr>
            <a:cxnSpLocks/>
          </p:cNvCxnSpPr>
          <p:nvPr/>
        </p:nvCxnSpPr>
        <p:spPr>
          <a:xfrm flipV="1">
            <a:off x="5754142" y="2606681"/>
            <a:ext cx="2538205" cy="6739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5D4C43A-7CD2-1F0C-1F0A-4BF57DBA73ED}"/>
              </a:ext>
            </a:extLst>
          </p:cNvPr>
          <p:cNvSpPr txBox="1"/>
          <p:nvPr/>
        </p:nvSpPr>
        <p:spPr>
          <a:xfrm>
            <a:off x="1045189" y="1951047"/>
            <a:ext cx="385809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Courier New"/>
                <a:ea typeface="Calibri"/>
                <a:cs typeface="Calibri"/>
              </a:rPr>
              <a:t>Function: size()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8C83C4-6F10-1E23-478E-B09ABCEEEA9A}"/>
              </a:ext>
            </a:extLst>
          </p:cNvPr>
          <p:cNvSpPr txBox="1"/>
          <p:nvPr/>
        </p:nvSpPr>
        <p:spPr>
          <a:xfrm>
            <a:off x="1045188" y="2820039"/>
            <a:ext cx="322396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Courier New"/>
                <a:ea typeface="Calibri"/>
                <a:cs typeface="Calibri"/>
              </a:rPr>
              <a:t>Return: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2D0A73-B217-947B-75BC-D9160B2B37B1}"/>
              </a:ext>
            </a:extLst>
          </p:cNvPr>
          <p:cNvSpPr txBox="1"/>
          <p:nvPr/>
        </p:nvSpPr>
        <p:spPr>
          <a:xfrm>
            <a:off x="5448821" y="1847589"/>
            <a:ext cx="9394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Consolas"/>
                <a:ea typeface="Calibri"/>
                <a:cs typeface="Calibri"/>
              </a:rPr>
              <a:t>front</a:t>
            </a:r>
            <a:endParaRPr lang="en-US">
              <a:latin typeface="Consola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2C69B2-A660-8580-D842-C3C4344BB0EF}"/>
              </a:ext>
            </a:extLst>
          </p:cNvPr>
          <p:cNvSpPr txBox="1"/>
          <p:nvPr/>
        </p:nvSpPr>
        <p:spPr>
          <a:xfrm>
            <a:off x="7750478" y="1847588"/>
            <a:ext cx="9394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Consolas"/>
                <a:ea typeface="Calibri"/>
                <a:cs typeface="Calibri"/>
              </a:rPr>
              <a:t>back</a:t>
            </a:r>
            <a:endParaRPr lang="en-US" dirty="0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AC33D8CE-0CB7-B9C5-548D-7F3AF13A732A}"/>
              </a:ext>
            </a:extLst>
          </p:cNvPr>
          <p:cNvSpPr txBox="1"/>
          <p:nvPr/>
        </p:nvSpPr>
        <p:spPr>
          <a:xfrm>
            <a:off x="6031121" y="2234170"/>
            <a:ext cx="360123" cy="369332"/>
          </a:xfrm>
          <a:prstGeom prst="rect">
            <a:avLst/>
          </a:prstGeom>
          <a:solidFill>
            <a:schemeClr val="tx2"/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ea typeface="Calibri"/>
                <a:cs typeface="Calibri"/>
              </a:rPr>
              <a:t>6</a:t>
            </a:r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B498E1A8-BB47-2B85-0E3E-18B1675693D1}"/>
              </a:ext>
            </a:extLst>
          </p:cNvPr>
          <p:cNvSpPr txBox="1"/>
          <p:nvPr/>
        </p:nvSpPr>
        <p:spPr>
          <a:xfrm>
            <a:off x="6446045" y="2234169"/>
            <a:ext cx="360123" cy="369332"/>
          </a:xfrm>
          <a:prstGeom prst="rect">
            <a:avLst/>
          </a:prstGeom>
          <a:solidFill>
            <a:schemeClr val="tx2"/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ea typeface="Calibri"/>
                <a:cs typeface="Calibri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796014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59ECD4-EEB4-5AED-CC91-988716B2C609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5A9AD97-58A6-F53C-5000-347B992810E3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Visualizing Queue Operations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44A5142-8869-C927-DD38-D505B65D390D}"/>
              </a:ext>
            </a:extLst>
          </p:cNvPr>
          <p:cNvCxnSpPr/>
          <p:nvPr/>
        </p:nvCxnSpPr>
        <p:spPr>
          <a:xfrm flipV="1">
            <a:off x="5754143" y="2208802"/>
            <a:ext cx="2538205" cy="6739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9570EC1-416F-F8F8-D69D-7A5FCD105C36}"/>
              </a:ext>
            </a:extLst>
          </p:cNvPr>
          <p:cNvCxnSpPr>
            <a:cxnSpLocks/>
          </p:cNvCxnSpPr>
          <p:nvPr/>
        </p:nvCxnSpPr>
        <p:spPr>
          <a:xfrm flipV="1">
            <a:off x="5754142" y="2606681"/>
            <a:ext cx="2538205" cy="6739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5D4C43A-7CD2-1F0C-1F0A-4BF57DBA73ED}"/>
              </a:ext>
            </a:extLst>
          </p:cNvPr>
          <p:cNvSpPr txBox="1"/>
          <p:nvPr/>
        </p:nvSpPr>
        <p:spPr>
          <a:xfrm>
            <a:off x="1045189" y="1951047"/>
            <a:ext cx="385809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Courier New"/>
                <a:ea typeface="Calibri"/>
                <a:cs typeface="Calibri"/>
              </a:rPr>
              <a:t>Function: empty()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8C83C4-6F10-1E23-478E-B09ABCEEEA9A}"/>
              </a:ext>
            </a:extLst>
          </p:cNvPr>
          <p:cNvSpPr txBox="1"/>
          <p:nvPr/>
        </p:nvSpPr>
        <p:spPr>
          <a:xfrm>
            <a:off x="1045188" y="2820039"/>
            <a:ext cx="322396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Courier New"/>
                <a:ea typeface="Calibri"/>
                <a:cs typeface="Calibri"/>
              </a:rPr>
              <a:t>Return: false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2D0A73-B217-947B-75BC-D9160B2B37B1}"/>
              </a:ext>
            </a:extLst>
          </p:cNvPr>
          <p:cNvSpPr txBox="1"/>
          <p:nvPr/>
        </p:nvSpPr>
        <p:spPr>
          <a:xfrm>
            <a:off x="5448821" y="1847589"/>
            <a:ext cx="9394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Consolas"/>
                <a:ea typeface="Calibri"/>
                <a:cs typeface="Calibri"/>
              </a:rPr>
              <a:t>front</a:t>
            </a:r>
            <a:endParaRPr lang="en-US">
              <a:latin typeface="Consola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2C69B2-A660-8580-D842-C3C4344BB0EF}"/>
              </a:ext>
            </a:extLst>
          </p:cNvPr>
          <p:cNvSpPr txBox="1"/>
          <p:nvPr/>
        </p:nvSpPr>
        <p:spPr>
          <a:xfrm>
            <a:off x="7750478" y="1847588"/>
            <a:ext cx="9394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Consolas"/>
                <a:ea typeface="Calibri"/>
                <a:cs typeface="Calibri"/>
              </a:rPr>
              <a:t>back</a:t>
            </a:r>
            <a:endParaRPr lang="en-US" dirty="0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AC33D8CE-0CB7-B9C5-548D-7F3AF13A732A}"/>
              </a:ext>
            </a:extLst>
          </p:cNvPr>
          <p:cNvSpPr txBox="1"/>
          <p:nvPr/>
        </p:nvSpPr>
        <p:spPr>
          <a:xfrm>
            <a:off x="6031121" y="2226341"/>
            <a:ext cx="360123" cy="369332"/>
          </a:xfrm>
          <a:prstGeom prst="rect">
            <a:avLst/>
          </a:prstGeom>
          <a:solidFill>
            <a:schemeClr val="tx2"/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ea typeface="Calibri"/>
                <a:cs typeface="Calibri"/>
              </a:rPr>
              <a:t>6</a:t>
            </a: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3370F1CA-6AD8-DCE1-7989-41B281E3BFA4}"/>
              </a:ext>
            </a:extLst>
          </p:cNvPr>
          <p:cNvSpPr txBox="1"/>
          <p:nvPr/>
        </p:nvSpPr>
        <p:spPr>
          <a:xfrm>
            <a:off x="6446045" y="2234169"/>
            <a:ext cx="360123" cy="369332"/>
          </a:xfrm>
          <a:prstGeom prst="rect">
            <a:avLst/>
          </a:prstGeom>
          <a:solidFill>
            <a:schemeClr val="tx2"/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ea typeface="Calibri"/>
                <a:cs typeface="Calibri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776167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59ECD4-EEB4-5AED-CC91-988716B2C609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5A9AD97-58A6-F53C-5000-347B992810E3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503606" cy="784109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Implement Queue with Array</a:t>
            </a:r>
            <a:endParaRPr lang="en-US" dirty="0">
              <a:solidFill>
                <a:srgbClr val="501214"/>
              </a:solidFill>
              <a:ea typeface="Calibri"/>
              <a:cs typeface="Calibri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3404E0D-92E6-8862-D48F-5E5E00F36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665520"/>
              </p:ext>
            </p:extLst>
          </p:nvPr>
        </p:nvGraphicFramePr>
        <p:xfrm>
          <a:off x="1104900" y="3978040"/>
          <a:ext cx="6934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775">
                  <a:extLst>
                    <a:ext uri="{9D8B030D-6E8A-4147-A177-3AD203B41FA5}">
                      <a16:colId xmlns:a16="http://schemas.microsoft.com/office/drawing/2014/main" val="3842828401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1804278396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2216722995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382645960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3098814136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194553926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3141691520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2130383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等线" panose="02010600030101010101" pitchFamily="2" charset="-122"/>
                        </a:rPr>
                        <a:t>Index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等线" panose="02010600030101010101" pitchFamily="2" charset="-122"/>
                        </a:rPr>
                        <a:t>[0]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等线" panose="02010600030101010101" pitchFamily="2" charset="-122"/>
                        </a:rPr>
                        <a:t>[1]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等线" panose="02010600030101010101" pitchFamily="2" charset="-122"/>
                        </a:rPr>
                        <a:t>[2]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等线" panose="02010600030101010101" pitchFamily="2" charset="-122"/>
                        </a:rPr>
                        <a:t>[3]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等线" panose="02010600030101010101" pitchFamily="2" charset="-122"/>
                        </a:rPr>
                        <a:t>[4]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等线" panose="02010600030101010101" pitchFamily="2" charset="-122"/>
                        </a:rPr>
                        <a:t>[5]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等线" panose="02010600030101010101" pitchFamily="2" charset="-122"/>
                        </a:rPr>
                        <a:t>…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368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等线" panose="02010600030101010101" pitchFamily="2" charset="-122"/>
                        </a:rPr>
                        <a:t>Value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等线" panose="02010600030101010101" pitchFamily="2" charset="-122"/>
                        </a:rPr>
                        <a:t>4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等线" panose="02010600030101010101" pitchFamily="2" charset="-122"/>
                        </a:rPr>
                        <a:t>8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等线" panose="02010600030101010101" pitchFamily="2" charset="-122"/>
                        </a:rPr>
                        <a:t>6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等线" panose="02010600030101010101" pitchFamily="2" charset="-122"/>
                        </a:rPr>
                        <a:t>…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46270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80A1C77-A4CC-B7D9-4004-3A8817A12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104140"/>
              </p:ext>
            </p:extLst>
          </p:nvPr>
        </p:nvGraphicFramePr>
        <p:xfrm>
          <a:off x="1103942" y="3046417"/>
          <a:ext cx="41021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367">
                  <a:extLst>
                    <a:ext uri="{9D8B030D-6E8A-4147-A177-3AD203B41FA5}">
                      <a16:colId xmlns:a16="http://schemas.microsoft.com/office/drawing/2014/main" val="2125951407"/>
                    </a:ext>
                  </a:extLst>
                </a:gridCol>
                <a:gridCol w="1367367">
                  <a:extLst>
                    <a:ext uri="{9D8B030D-6E8A-4147-A177-3AD203B41FA5}">
                      <a16:colId xmlns:a16="http://schemas.microsoft.com/office/drawing/2014/main" val="4110474673"/>
                    </a:ext>
                  </a:extLst>
                </a:gridCol>
                <a:gridCol w="1367367">
                  <a:extLst>
                    <a:ext uri="{9D8B030D-6E8A-4147-A177-3AD203B41FA5}">
                      <a16:colId xmlns:a16="http://schemas.microsoft.com/office/drawing/2014/main" val="294455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1" i="0" u="none" strike="noStrike" kern="1200" dirty="0" err="1">
                          <a:solidFill>
                            <a:srgbClr val="FFFFFF"/>
                          </a:solidFill>
                          <a:effectLst/>
                          <a:latin typeface="Consolas"/>
                          <a:ea typeface="等线"/>
                        </a:rPr>
                        <a:t>front_idx</a:t>
                      </a:r>
                      <a:endParaRPr lang="en-US" sz="1800" b="0" i="0" u="none" strike="noStrike" dirty="0" err="1">
                        <a:effectLst/>
                        <a:latin typeface="Consolas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0" hangingPunct="1"/>
                      <a:r>
                        <a:rPr lang="en-US" sz="1800" b="1" i="0" u="none" strike="noStrike" kern="1200" dirty="0" err="1">
                          <a:solidFill>
                            <a:srgbClr val="FFFFFF"/>
                          </a:solidFill>
                          <a:effectLst/>
                          <a:latin typeface="Consolas"/>
                          <a:ea typeface="等线"/>
                        </a:rPr>
                        <a:t>rear_idx</a:t>
                      </a:r>
                      <a:endParaRPr lang="en-US" sz="1800" b="0" i="0" u="none" strike="noStrike" dirty="0" err="1">
                        <a:effectLst/>
                        <a:latin typeface="Consolas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onsolas"/>
                          <a:ea typeface="等线"/>
                        </a:rPr>
                        <a:t>size</a:t>
                      </a:r>
                      <a:endParaRPr lang="en-US" sz="1800" b="0" i="0" u="none" strike="noStrike" dirty="0">
                        <a:effectLst/>
                        <a:latin typeface="Consolas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195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/>
                          <a:ea typeface="等线"/>
                        </a:rPr>
                        <a:t>0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/>
                          <a:ea typeface="等线"/>
                        </a:rPr>
                        <a:t>2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/>
                          <a:ea typeface="等线"/>
                        </a:rPr>
                        <a:t>3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922075"/>
                  </a:ext>
                </a:extLst>
              </a:tr>
            </a:tbl>
          </a:graphicData>
        </a:graphic>
      </p:graphicFrame>
      <p:sp>
        <p:nvSpPr>
          <p:cNvPr id="14" name="Title 4">
            <a:extLst>
              <a:ext uri="{FF2B5EF4-FFF2-40B4-BE49-F238E27FC236}">
                <a16:creationId xmlns:a16="http://schemas.microsoft.com/office/drawing/2014/main" id="{C494DDB7-4136-0553-A0BF-AAF9F04413AA}"/>
              </a:ext>
            </a:extLst>
          </p:cNvPr>
          <p:cNvSpPr txBox="1">
            <a:spLocks/>
          </p:cNvSpPr>
          <p:nvPr/>
        </p:nvSpPr>
        <p:spPr>
          <a:xfrm>
            <a:off x="460853" y="1073511"/>
            <a:ext cx="8229600" cy="135314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 marL="342900" indent="-342900">
              <a:buFont typeface="Arial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This queue contains the integers 4 (at the front), 8 and 6 (at the rear).</a:t>
            </a:r>
            <a:endParaRPr lang="en-US" sz="2800" b="0" dirty="0">
              <a:solidFill>
                <a:srgbClr val="000000"/>
              </a:solidFill>
              <a:ea typeface="Tahoma"/>
              <a:cs typeface="Tahoma"/>
            </a:endParaRPr>
          </a:p>
          <a:p>
            <a:pPr marL="342900" indent="-342900">
              <a:buFont typeface="Arial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Also keeps track of the first index, the last index and size.</a:t>
            </a:r>
          </a:p>
        </p:txBody>
      </p:sp>
    </p:spTree>
    <p:extLst>
      <p:ext uri="{BB962C8B-B14F-4D97-AF65-F5344CB8AC3E}">
        <p14:creationId xmlns:p14="http://schemas.microsoft.com/office/powerpoint/2010/main" val="8960025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59ECD4-EEB4-5AED-CC91-988716B2C609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5A9AD97-58A6-F53C-5000-347B992810E3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503606" cy="784109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Dequeue with Array</a:t>
            </a:r>
            <a:endParaRPr lang="en-US" dirty="0">
              <a:solidFill>
                <a:srgbClr val="501214"/>
              </a:solidFill>
              <a:ea typeface="Calibri"/>
              <a:cs typeface="Calibri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3404E0D-92E6-8862-D48F-5E5E00F36F89}"/>
              </a:ext>
            </a:extLst>
          </p:cNvPr>
          <p:cNvGraphicFramePr>
            <a:graphicFrameLocks noGrp="1"/>
          </p:cNvGraphicFramePr>
          <p:nvPr/>
        </p:nvGraphicFramePr>
        <p:xfrm>
          <a:off x="1104900" y="3978040"/>
          <a:ext cx="6934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775">
                  <a:extLst>
                    <a:ext uri="{9D8B030D-6E8A-4147-A177-3AD203B41FA5}">
                      <a16:colId xmlns:a16="http://schemas.microsoft.com/office/drawing/2014/main" val="3842828401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1804278396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2216722995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382645960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3098814136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194553926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3141691520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2130383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等线" panose="02010600030101010101" pitchFamily="2" charset="-122"/>
                        </a:rPr>
                        <a:t>Index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等线" panose="02010600030101010101" pitchFamily="2" charset="-122"/>
                        </a:rPr>
                        <a:t>[0]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等线" panose="02010600030101010101" pitchFamily="2" charset="-122"/>
                        </a:rPr>
                        <a:t>[1]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等线" panose="02010600030101010101" pitchFamily="2" charset="-122"/>
                        </a:rPr>
                        <a:t>[2]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等线" panose="02010600030101010101" pitchFamily="2" charset="-122"/>
                        </a:rPr>
                        <a:t>[3]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等线" panose="02010600030101010101" pitchFamily="2" charset="-122"/>
                        </a:rPr>
                        <a:t>[4]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等线" panose="02010600030101010101" pitchFamily="2" charset="-122"/>
                        </a:rPr>
                        <a:t>[5]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等线" panose="02010600030101010101" pitchFamily="2" charset="-122"/>
                        </a:rPr>
                        <a:t>…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368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等线" panose="02010600030101010101" pitchFamily="2" charset="-122"/>
                        </a:rPr>
                        <a:t>Value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等线" panose="02010600030101010101" pitchFamily="2" charset="-122"/>
                        </a:rPr>
                        <a:t>4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等线" panose="02010600030101010101" pitchFamily="2" charset="-122"/>
                        </a:rPr>
                        <a:t>8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等线" panose="02010600030101010101" pitchFamily="2" charset="-122"/>
                        </a:rPr>
                        <a:t>6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等线" panose="02010600030101010101" pitchFamily="2" charset="-122"/>
                        </a:rPr>
                        <a:t>…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46270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80A1C77-A4CC-B7D9-4004-3A8817A12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348348"/>
              </p:ext>
            </p:extLst>
          </p:nvPr>
        </p:nvGraphicFramePr>
        <p:xfrm>
          <a:off x="1103942" y="3046417"/>
          <a:ext cx="41021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367">
                  <a:extLst>
                    <a:ext uri="{9D8B030D-6E8A-4147-A177-3AD203B41FA5}">
                      <a16:colId xmlns:a16="http://schemas.microsoft.com/office/drawing/2014/main" val="2125951407"/>
                    </a:ext>
                  </a:extLst>
                </a:gridCol>
                <a:gridCol w="1367367">
                  <a:extLst>
                    <a:ext uri="{9D8B030D-6E8A-4147-A177-3AD203B41FA5}">
                      <a16:colId xmlns:a16="http://schemas.microsoft.com/office/drawing/2014/main" val="4110474673"/>
                    </a:ext>
                  </a:extLst>
                </a:gridCol>
                <a:gridCol w="1367367">
                  <a:extLst>
                    <a:ext uri="{9D8B030D-6E8A-4147-A177-3AD203B41FA5}">
                      <a16:colId xmlns:a16="http://schemas.microsoft.com/office/drawing/2014/main" val="294455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1" i="0" u="none" strike="noStrike" kern="1200" dirty="0" err="1">
                          <a:solidFill>
                            <a:srgbClr val="FFFFFF"/>
                          </a:solidFill>
                          <a:effectLst/>
                          <a:latin typeface="Consolas"/>
                          <a:ea typeface="等线"/>
                        </a:rPr>
                        <a:t>front_idx</a:t>
                      </a:r>
                      <a:endParaRPr lang="en-US" sz="1800" b="0" i="0" u="none" strike="noStrike" dirty="0" err="1">
                        <a:effectLst/>
                        <a:latin typeface="Consolas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0" hangingPunct="1"/>
                      <a:r>
                        <a:rPr lang="en-US" sz="1800" b="1" i="0" u="none" strike="noStrike" kern="1200" dirty="0" err="1">
                          <a:solidFill>
                            <a:srgbClr val="FFFFFF"/>
                          </a:solidFill>
                          <a:effectLst/>
                          <a:latin typeface="Consolas"/>
                          <a:ea typeface="等线"/>
                        </a:rPr>
                        <a:t>rear_idx</a:t>
                      </a:r>
                      <a:endParaRPr lang="en-US" sz="1800" b="0" i="0" u="none" strike="noStrike" dirty="0" err="1">
                        <a:effectLst/>
                        <a:latin typeface="Consolas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onsolas"/>
                          <a:ea typeface="等线"/>
                        </a:rPr>
                        <a:t>size</a:t>
                      </a:r>
                      <a:endParaRPr lang="en-US" sz="1800" b="0" i="0" u="none" strike="noStrike" dirty="0">
                        <a:effectLst/>
                        <a:latin typeface="Consolas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195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/>
                          <a:ea typeface="等线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/>
                          <a:ea typeface="等线"/>
                        </a:rPr>
                        <a:t>2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/>
                          <a:ea typeface="等线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922075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2A47531-D516-3818-4FFA-4590603A2C07}"/>
              </a:ext>
            </a:extLst>
          </p:cNvPr>
          <p:cNvSpPr/>
          <p:nvPr/>
        </p:nvSpPr>
        <p:spPr>
          <a:xfrm>
            <a:off x="2841842" y="3875239"/>
            <a:ext cx="1737986" cy="99425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FAF75579-414E-5B22-D983-A52C5EA0B863}"/>
              </a:ext>
            </a:extLst>
          </p:cNvPr>
          <p:cNvSpPr txBox="1">
            <a:spLocks/>
          </p:cNvSpPr>
          <p:nvPr/>
        </p:nvSpPr>
        <p:spPr>
          <a:xfrm>
            <a:off x="457200" y="1077686"/>
            <a:ext cx="8229600" cy="135314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 marL="342900" indent="-342900">
              <a:buFont typeface="Arial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Changing the front index</a:t>
            </a:r>
            <a:endParaRPr lang="en-US" sz="2800" b="0" dirty="0" err="1">
              <a:solidFill>
                <a:srgbClr val="000000"/>
              </a:solidFill>
              <a:ea typeface="Tahoma"/>
              <a:cs typeface="Tahoma"/>
            </a:endParaRPr>
          </a:p>
          <a:p>
            <a:pPr marL="342900" indent="-342900">
              <a:buFont typeface="Arial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Changing the size</a:t>
            </a:r>
          </a:p>
        </p:txBody>
      </p:sp>
    </p:spTree>
    <p:extLst>
      <p:ext uri="{BB962C8B-B14F-4D97-AF65-F5344CB8AC3E}">
        <p14:creationId xmlns:p14="http://schemas.microsoft.com/office/powerpoint/2010/main" val="7030975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59ECD4-EEB4-5AED-CC91-988716B2C609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5A9AD97-58A6-F53C-5000-347B992810E3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503606" cy="784109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Enqueue with Array</a:t>
            </a:r>
            <a:endParaRPr lang="en-US" dirty="0">
              <a:solidFill>
                <a:srgbClr val="501214"/>
              </a:solidFill>
              <a:ea typeface="Calibri"/>
              <a:cs typeface="Calibri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3404E0D-92E6-8862-D48F-5E5E00F36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923177"/>
              </p:ext>
            </p:extLst>
          </p:nvPr>
        </p:nvGraphicFramePr>
        <p:xfrm>
          <a:off x="1104900" y="3978040"/>
          <a:ext cx="6934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775">
                  <a:extLst>
                    <a:ext uri="{9D8B030D-6E8A-4147-A177-3AD203B41FA5}">
                      <a16:colId xmlns:a16="http://schemas.microsoft.com/office/drawing/2014/main" val="3842828401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1804278396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2216722995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382645960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3098814136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194553926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3141691520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2130383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Tahoma"/>
                          <a:ea typeface="等线"/>
                        </a:rPr>
                        <a:t>Index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Tahoma"/>
                          <a:ea typeface="等线"/>
                        </a:rPr>
                        <a:t>[0]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Tahoma"/>
                          <a:ea typeface="等线"/>
                        </a:rPr>
                        <a:t>[1]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Tahoma"/>
                          <a:ea typeface="等线"/>
                        </a:rPr>
                        <a:t>[2]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Tahoma"/>
                          <a:ea typeface="等线"/>
                        </a:rPr>
                        <a:t>[3]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Tahoma"/>
                          <a:ea typeface="等线"/>
                        </a:rPr>
                        <a:t>[4]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Tahoma"/>
                          <a:ea typeface="等线"/>
                        </a:rPr>
                        <a:t>[5]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Tahoma"/>
                          <a:ea typeface="等线"/>
                        </a:rPr>
                        <a:t>…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368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/>
                          <a:ea typeface="等线"/>
                        </a:rPr>
                        <a:t>Value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/>
                          <a:ea typeface="等线"/>
                        </a:rPr>
                        <a:t>4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/>
                          <a:ea typeface="等线"/>
                        </a:rPr>
                        <a:t>8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/>
                          <a:ea typeface="等线"/>
                        </a:rPr>
                        <a:t>6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Tahoma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/>
                          <a:ea typeface="等线"/>
                        </a:rPr>
                        <a:t>…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46270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80A1C77-A4CC-B7D9-4004-3A8817A12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885650"/>
              </p:ext>
            </p:extLst>
          </p:nvPr>
        </p:nvGraphicFramePr>
        <p:xfrm>
          <a:off x="1103942" y="3046417"/>
          <a:ext cx="41021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367">
                  <a:extLst>
                    <a:ext uri="{9D8B030D-6E8A-4147-A177-3AD203B41FA5}">
                      <a16:colId xmlns:a16="http://schemas.microsoft.com/office/drawing/2014/main" val="2125951407"/>
                    </a:ext>
                  </a:extLst>
                </a:gridCol>
                <a:gridCol w="1367367">
                  <a:extLst>
                    <a:ext uri="{9D8B030D-6E8A-4147-A177-3AD203B41FA5}">
                      <a16:colId xmlns:a16="http://schemas.microsoft.com/office/drawing/2014/main" val="4110474673"/>
                    </a:ext>
                  </a:extLst>
                </a:gridCol>
                <a:gridCol w="1367367">
                  <a:extLst>
                    <a:ext uri="{9D8B030D-6E8A-4147-A177-3AD203B41FA5}">
                      <a16:colId xmlns:a16="http://schemas.microsoft.com/office/drawing/2014/main" val="294455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1" i="0" u="none" strike="noStrike" kern="1200" dirty="0" err="1">
                          <a:solidFill>
                            <a:srgbClr val="FFFFFF"/>
                          </a:solidFill>
                          <a:effectLst/>
                          <a:latin typeface="Consolas"/>
                          <a:ea typeface="等线"/>
                        </a:rPr>
                        <a:t>front_idx</a:t>
                      </a:r>
                      <a:endParaRPr lang="en-US" sz="1800" b="0" i="0" u="none" strike="noStrike" dirty="0" err="1">
                        <a:effectLst/>
                        <a:latin typeface="Consolas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0" hangingPunct="1"/>
                      <a:r>
                        <a:rPr lang="en-US" sz="1800" b="1" i="0" u="none" strike="noStrike" kern="1200" dirty="0" err="1">
                          <a:solidFill>
                            <a:srgbClr val="FFFFFF"/>
                          </a:solidFill>
                          <a:effectLst/>
                          <a:latin typeface="Consolas"/>
                          <a:ea typeface="等线"/>
                        </a:rPr>
                        <a:t>rear_idx</a:t>
                      </a:r>
                      <a:endParaRPr lang="en-US" sz="1800" b="0" i="0" u="none" strike="noStrike" dirty="0" err="1">
                        <a:effectLst/>
                        <a:latin typeface="Consolas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onsolas"/>
                          <a:ea typeface="等线"/>
                        </a:rPr>
                        <a:t>size</a:t>
                      </a:r>
                      <a:endParaRPr lang="en-US" sz="1800" b="0" i="0" u="none" strike="noStrike" dirty="0">
                        <a:effectLst/>
                        <a:latin typeface="Consolas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195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/>
                          <a:ea typeface="等线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/>
                          <a:ea typeface="等线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/>
                          <a:ea typeface="等线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922075"/>
                  </a:ext>
                </a:extLst>
              </a:tr>
            </a:tbl>
          </a:graphicData>
        </a:graphic>
      </p:graphicFrame>
      <p:sp>
        <p:nvSpPr>
          <p:cNvPr id="12" name="Title 4">
            <a:extLst>
              <a:ext uri="{FF2B5EF4-FFF2-40B4-BE49-F238E27FC236}">
                <a16:creationId xmlns:a16="http://schemas.microsoft.com/office/drawing/2014/main" id="{6DABF291-7DC1-8A38-35B3-6F9BCE6142F8}"/>
              </a:ext>
            </a:extLst>
          </p:cNvPr>
          <p:cNvSpPr txBox="1">
            <a:spLocks/>
          </p:cNvSpPr>
          <p:nvPr/>
        </p:nvSpPr>
        <p:spPr>
          <a:xfrm>
            <a:off x="457200" y="1077686"/>
            <a:ext cx="8229600" cy="135314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 marL="342900" indent="-342900">
              <a:buFont typeface="Arial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This queue contains the integers 4 (at the front), 8 and 6 (at the rear).</a:t>
            </a:r>
            <a:endParaRPr lang="en-US" sz="2800" b="0" dirty="0">
              <a:solidFill>
                <a:srgbClr val="000000"/>
              </a:solidFill>
              <a:ea typeface="Tahoma"/>
              <a:cs typeface="Tahoma"/>
            </a:endParaRPr>
          </a:p>
          <a:p>
            <a:pPr marL="342900" indent="-342900">
              <a:buFont typeface="Arial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Also keeps track of the first index, the last index and size.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2A47531-D516-3818-4FFA-4590603A2C07}"/>
              </a:ext>
            </a:extLst>
          </p:cNvPr>
          <p:cNvSpPr/>
          <p:nvPr/>
        </p:nvSpPr>
        <p:spPr>
          <a:xfrm>
            <a:off x="2841842" y="3875239"/>
            <a:ext cx="2622636" cy="99425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844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59ECD4-EEB4-5AED-CC91-988716B2C609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5A9AD97-58A6-F53C-5000-347B992810E3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503606" cy="784109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Reaching the End</a:t>
            </a:r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80A1C77-A4CC-B7D9-4004-3A8817A12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117783"/>
              </p:ext>
            </p:extLst>
          </p:nvPr>
        </p:nvGraphicFramePr>
        <p:xfrm>
          <a:off x="1103942" y="3046417"/>
          <a:ext cx="41021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367">
                  <a:extLst>
                    <a:ext uri="{9D8B030D-6E8A-4147-A177-3AD203B41FA5}">
                      <a16:colId xmlns:a16="http://schemas.microsoft.com/office/drawing/2014/main" val="2125951407"/>
                    </a:ext>
                  </a:extLst>
                </a:gridCol>
                <a:gridCol w="1367367">
                  <a:extLst>
                    <a:ext uri="{9D8B030D-6E8A-4147-A177-3AD203B41FA5}">
                      <a16:colId xmlns:a16="http://schemas.microsoft.com/office/drawing/2014/main" val="4110474673"/>
                    </a:ext>
                  </a:extLst>
                </a:gridCol>
                <a:gridCol w="1367367">
                  <a:extLst>
                    <a:ext uri="{9D8B030D-6E8A-4147-A177-3AD203B41FA5}">
                      <a16:colId xmlns:a16="http://schemas.microsoft.com/office/drawing/2014/main" val="294455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1" i="0" u="none" strike="noStrike" kern="1200" dirty="0" err="1">
                          <a:solidFill>
                            <a:srgbClr val="FFFFFF"/>
                          </a:solidFill>
                          <a:effectLst/>
                          <a:latin typeface="Consolas"/>
                          <a:ea typeface="等线"/>
                        </a:rPr>
                        <a:t>front_idx</a:t>
                      </a:r>
                      <a:endParaRPr lang="en-US" sz="1800" b="0" i="0" u="none" strike="noStrike" dirty="0" err="1">
                        <a:effectLst/>
                        <a:latin typeface="Consolas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0" hangingPunct="1"/>
                      <a:r>
                        <a:rPr lang="en-US" sz="1800" b="1" i="0" u="none" strike="noStrike" kern="1200" dirty="0" err="1">
                          <a:solidFill>
                            <a:srgbClr val="FFFFFF"/>
                          </a:solidFill>
                          <a:effectLst/>
                          <a:latin typeface="Consolas"/>
                          <a:ea typeface="等线"/>
                        </a:rPr>
                        <a:t>rear_idx</a:t>
                      </a:r>
                      <a:endParaRPr lang="en-US" sz="1800" b="0" i="0" u="none" strike="noStrike" dirty="0" err="1">
                        <a:effectLst/>
                        <a:latin typeface="Consolas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onsolas"/>
                          <a:ea typeface="等线"/>
                        </a:rPr>
                        <a:t>size</a:t>
                      </a:r>
                      <a:endParaRPr lang="en-US" sz="1800" b="0" i="0" u="none" strike="noStrike" dirty="0">
                        <a:effectLst/>
                        <a:latin typeface="Consolas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195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/>
                          <a:ea typeface="等线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/>
                          <a:ea typeface="等线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/>
                          <a:ea typeface="等线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922075"/>
                  </a:ext>
                </a:extLst>
              </a:tr>
            </a:tbl>
          </a:graphicData>
        </a:graphic>
      </p:graphicFrame>
      <p:sp>
        <p:nvSpPr>
          <p:cNvPr id="12" name="Title 4">
            <a:extLst>
              <a:ext uri="{FF2B5EF4-FFF2-40B4-BE49-F238E27FC236}">
                <a16:creationId xmlns:a16="http://schemas.microsoft.com/office/drawing/2014/main" id="{6DABF291-7DC1-8A38-35B3-6F9BCE6142F8}"/>
              </a:ext>
            </a:extLst>
          </p:cNvPr>
          <p:cNvSpPr txBox="1">
            <a:spLocks/>
          </p:cNvSpPr>
          <p:nvPr/>
        </p:nvSpPr>
        <p:spPr>
          <a:xfrm>
            <a:off x="457200" y="1077686"/>
            <a:ext cx="8229600" cy="135314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 marL="457200" indent="-457200">
              <a:buFont typeface="Arial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The new element goes at the front of the array</a:t>
            </a:r>
          </a:p>
          <a:p>
            <a:r>
              <a:rPr lang="en-US" sz="28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 </a:t>
            </a:r>
            <a:r>
              <a:rPr lang="en-US" sz="2800" b="0" dirty="0" err="1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i:e</a:t>
            </a:r>
            <a:r>
              <a:rPr lang="en-US" sz="28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: Circular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523B55E-A534-5BA4-CC03-DFE20A764B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840641"/>
              </p:ext>
            </p:extLst>
          </p:nvPr>
        </p:nvGraphicFramePr>
        <p:xfrm>
          <a:off x="1107337" y="4001526"/>
          <a:ext cx="520699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833">
                  <a:extLst>
                    <a:ext uri="{9D8B030D-6E8A-4147-A177-3AD203B41FA5}">
                      <a16:colId xmlns:a16="http://schemas.microsoft.com/office/drawing/2014/main" val="1861853513"/>
                    </a:ext>
                  </a:extLst>
                </a:gridCol>
                <a:gridCol w="867833">
                  <a:extLst>
                    <a:ext uri="{9D8B030D-6E8A-4147-A177-3AD203B41FA5}">
                      <a16:colId xmlns:a16="http://schemas.microsoft.com/office/drawing/2014/main" val="2332821923"/>
                    </a:ext>
                  </a:extLst>
                </a:gridCol>
                <a:gridCol w="867833">
                  <a:extLst>
                    <a:ext uri="{9D8B030D-6E8A-4147-A177-3AD203B41FA5}">
                      <a16:colId xmlns:a16="http://schemas.microsoft.com/office/drawing/2014/main" val="3328223180"/>
                    </a:ext>
                  </a:extLst>
                </a:gridCol>
                <a:gridCol w="867833">
                  <a:extLst>
                    <a:ext uri="{9D8B030D-6E8A-4147-A177-3AD203B41FA5}">
                      <a16:colId xmlns:a16="http://schemas.microsoft.com/office/drawing/2014/main" val="974555425"/>
                    </a:ext>
                  </a:extLst>
                </a:gridCol>
                <a:gridCol w="867833">
                  <a:extLst>
                    <a:ext uri="{9D8B030D-6E8A-4147-A177-3AD203B41FA5}">
                      <a16:colId xmlns:a16="http://schemas.microsoft.com/office/drawing/2014/main" val="990113059"/>
                    </a:ext>
                  </a:extLst>
                </a:gridCol>
                <a:gridCol w="867833">
                  <a:extLst>
                    <a:ext uri="{9D8B030D-6E8A-4147-A177-3AD203B41FA5}">
                      <a16:colId xmlns:a16="http://schemas.microsoft.com/office/drawing/2014/main" val="338790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Tahoma"/>
                          <a:ea typeface="等线"/>
                        </a:rPr>
                        <a:t>[0]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Tahoma"/>
                          <a:ea typeface="等线"/>
                        </a:rPr>
                        <a:t>[1]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Tahoma"/>
                          <a:ea typeface="等线"/>
                        </a:rPr>
                        <a:t>[2]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Tahoma"/>
                          <a:ea typeface="等线"/>
                        </a:rPr>
                        <a:t>[3]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Tahoma"/>
                          <a:ea typeface="等线"/>
                        </a:rPr>
                        <a:t>[4]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Tahoma"/>
                          <a:ea typeface="等线"/>
                        </a:rPr>
                        <a:t>[5]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772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/>
                          <a:ea typeface="等线"/>
                        </a:rPr>
                        <a:t>7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/>
                          <a:ea typeface="等线"/>
                        </a:rPr>
                        <a:t>8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/>
                          <a:ea typeface="等线"/>
                        </a:rPr>
                        <a:t>6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/>
                          <a:ea typeface="等线"/>
                        </a:rPr>
                        <a:t>2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/>
                          <a:ea typeface="等线"/>
                        </a:rPr>
                        <a:t>6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/>
                          <a:ea typeface="等线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797354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551331-4B52-9740-EBF4-90F8CA2590B4}"/>
              </a:ext>
            </a:extLst>
          </p:cNvPr>
          <p:cNvSpPr/>
          <p:nvPr/>
        </p:nvSpPr>
        <p:spPr>
          <a:xfrm>
            <a:off x="3710834" y="3875238"/>
            <a:ext cx="2622636" cy="99425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B940916-A952-739A-2406-75A42D1FBC70}"/>
              </a:ext>
            </a:extLst>
          </p:cNvPr>
          <p:cNvSpPr/>
          <p:nvPr/>
        </p:nvSpPr>
        <p:spPr>
          <a:xfrm>
            <a:off x="978593" y="3875237"/>
            <a:ext cx="994253" cy="99425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1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7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59ECD4-EEB4-5AED-CC91-988716B2C609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5A9AD97-58A6-F53C-5000-347B992810E3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503606" cy="784109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Reaching the End</a:t>
            </a:r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80A1C77-A4CC-B7D9-4004-3A8817A12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663075"/>
              </p:ext>
            </p:extLst>
          </p:nvPr>
        </p:nvGraphicFramePr>
        <p:xfrm>
          <a:off x="1103942" y="3046417"/>
          <a:ext cx="41021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367">
                  <a:extLst>
                    <a:ext uri="{9D8B030D-6E8A-4147-A177-3AD203B41FA5}">
                      <a16:colId xmlns:a16="http://schemas.microsoft.com/office/drawing/2014/main" val="2125951407"/>
                    </a:ext>
                  </a:extLst>
                </a:gridCol>
                <a:gridCol w="1367367">
                  <a:extLst>
                    <a:ext uri="{9D8B030D-6E8A-4147-A177-3AD203B41FA5}">
                      <a16:colId xmlns:a16="http://schemas.microsoft.com/office/drawing/2014/main" val="4110474673"/>
                    </a:ext>
                  </a:extLst>
                </a:gridCol>
                <a:gridCol w="1367367">
                  <a:extLst>
                    <a:ext uri="{9D8B030D-6E8A-4147-A177-3AD203B41FA5}">
                      <a16:colId xmlns:a16="http://schemas.microsoft.com/office/drawing/2014/main" val="294455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1" i="0" u="none" strike="noStrike" kern="1200" dirty="0" err="1">
                          <a:solidFill>
                            <a:srgbClr val="FFFFFF"/>
                          </a:solidFill>
                          <a:effectLst/>
                          <a:latin typeface="Consolas"/>
                          <a:ea typeface="等线"/>
                        </a:rPr>
                        <a:t>front_idx</a:t>
                      </a:r>
                      <a:endParaRPr lang="en-US" sz="1800" b="0" i="0" u="none" strike="noStrike" dirty="0" err="1">
                        <a:effectLst/>
                        <a:latin typeface="Consolas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0" hangingPunct="1"/>
                      <a:r>
                        <a:rPr lang="en-US" sz="1800" b="1" i="0" u="none" strike="noStrike" kern="1200" dirty="0" err="1">
                          <a:solidFill>
                            <a:srgbClr val="FFFFFF"/>
                          </a:solidFill>
                          <a:effectLst/>
                          <a:latin typeface="Consolas"/>
                          <a:ea typeface="等线"/>
                        </a:rPr>
                        <a:t>rear_idx</a:t>
                      </a:r>
                      <a:endParaRPr lang="en-US" sz="1800" b="0" i="0" u="none" strike="noStrike" dirty="0" err="1">
                        <a:effectLst/>
                        <a:latin typeface="Consolas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onsolas"/>
                          <a:ea typeface="等线"/>
                        </a:rPr>
                        <a:t>size</a:t>
                      </a:r>
                      <a:endParaRPr lang="en-US" sz="1800" b="0" i="0" u="none" strike="noStrike" dirty="0">
                        <a:effectLst/>
                        <a:latin typeface="Consolas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195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/>
                          <a:ea typeface="等线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/>
                          <a:ea typeface="等线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/>
                          <a:ea typeface="等线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922075"/>
                  </a:ext>
                </a:extLst>
              </a:tr>
            </a:tbl>
          </a:graphicData>
        </a:graphic>
      </p:graphicFrame>
      <p:sp>
        <p:nvSpPr>
          <p:cNvPr id="12" name="Title 4">
            <a:extLst>
              <a:ext uri="{FF2B5EF4-FFF2-40B4-BE49-F238E27FC236}">
                <a16:creationId xmlns:a16="http://schemas.microsoft.com/office/drawing/2014/main" id="{6DABF291-7DC1-8A38-35B3-6F9BCE6142F8}"/>
              </a:ext>
            </a:extLst>
          </p:cNvPr>
          <p:cNvSpPr txBox="1">
            <a:spLocks/>
          </p:cNvSpPr>
          <p:nvPr/>
        </p:nvSpPr>
        <p:spPr>
          <a:xfrm>
            <a:off x="457200" y="1077686"/>
            <a:ext cx="8229600" cy="135314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 marL="457200" indent="-457200">
              <a:buFont typeface="Arial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The new element goes at the front of the array</a:t>
            </a:r>
          </a:p>
          <a:p>
            <a:r>
              <a:rPr lang="en-US" sz="2800" b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 </a:t>
            </a:r>
            <a:r>
              <a:rPr lang="en-US" sz="2800" b="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i:e</a:t>
            </a:r>
            <a:r>
              <a:rPr lang="en-US" sz="2800" b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: Circular</a:t>
            </a:r>
            <a:endParaRPr lang="en-US" sz="2800" b="0" dirty="0">
              <a:solidFill>
                <a:srgbClr val="000000"/>
              </a:solidFill>
              <a:latin typeface="Calibri"/>
              <a:ea typeface="Tahoma"/>
              <a:cs typeface="Tahoma"/>
            </a:endParaRPr>
          </a:p>
          <a:p>
            <a:pPr marL="457200" indent="-457200">
              <a:buFont typeface="Arial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Do we need to keep the size?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523B55E-A534-5BA4-CC03-DFE20A764B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945298"/>
              </p:ext>
            </p:extLst>
          </p:nvPr>
        </p:nvGraphicFramePr>
        <p:xfrm>
          <a:off x="1107337" y="4001526"/>
          <a:ext cx="520699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833">
                  <a:extLst>
                    <a:ext uri="{9D8B030D-6E8A-4147-A177-3AD203B41FA5}">
                      <a16:colId xmlns:a16="http://schemas.microsoft.com/office/drawing/2014/main" val="1861853513"/>
                    </a:ext>
                  </a:extLst>
                </a:gridCol>
                <a:gridCol w="867833">
                  <a:extLst>
                    <a:ext uri="{9D8B030D-6E8A-4147-A177-3AD203B41FA5}">
                      <a16:colId xmlns:a16="http://schemas.microsoft.com/office/drawing/2014/main" val="2332821923"/>
                    </a:ext>
                  </a:extLst>
                </a:gridCol>
                <a:gridCol w="867833">
                  <a:extLst>
                    <a:ext uri="{9D8B030D-6E8A-4147-A177-3AD203B41FA5}">
                      <a16:colId xmlns:a16="http://schemas.microsoft.com/office/drawing/2014/main" val="3328223180"/>
                    </a:ext>
                  </a:extLst>
                </a:gridCol>
                <a:gridCol w="867833">
                  <a:extLst>
                    <a:ext uri="{9D8B030D-6E8A-4147-A177-3AD203B41FA5}">
                      <a16:colId xmlns:a16="http://schemas.microsoft.com/office/drawing/2014/main" val="974555425"/>
                    </a:ext>
                  </a:extLst>
                </a:gridCol>
                <a:gridCol w="867833">
                  <a:extLst>
                    <a:ext uri="{9D8B030D-6E8A-4147-A177-3AD203B41FA5}">
                      <a16:colId xmlns:a16="http://schemas.microsoft.com/office/drawing/2014/main" val="990113059"/>
                    </a:ext>
                  </a:extLst>
                </a:gridCol>
                <a:gridCol w="867833">
                  <a:extLst>
                    <a:ext uri="{9D8B030D-6E8A-4147-A177-3AD203B41FA5}">
                      <a16:colId xmlns:a16="http://schemas.microsoft.com/office/drawing/2014/main" val="338790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Tahoma"/>
                          <a:ea typeface="等线"/>
                        </a:rPr>
                        <a:t>[0]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Tahoma"/>
                          <a:ea typeface="等线"/>
                        </a:rPr>
                        <a:t>[1]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Tahoma"/>
                          <a:ea typeface="等线"/>
                        </a:rPr>
                        <a:t>[2]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Tahoma"/>
                          <a:ea typeface="等线"/>
                        </a:rPr>
                        <a:t>[3]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Tahoma"/>
                          <a:ea typeface="等线"/>
                        </a:rPr>
                        <a:t>[4]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Tahoma"/>
                          <a:ea typeface="等线"/>
                        </a:rPr>
                        <a:t>[5]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772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/>
                          <a:ea typeface="等线"/>
                        </a:rPr>
                        <a:t>7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/>
                          <a:ea typeface="等线"/>
                        </a:rPr>
                        <a:t>8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/>
                          <a:ea typeface="等线"/>
                        </a:rPr>
                        <a:t>6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/>
                          <a:ea typeface="等线"/>
                        </a:rPr>
                        <a:t>2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/>
                          <a:ea typeface="等线"/>
                        </a:rPr>
                        <a:t>6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/>
                          <a:ea typeface="等线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797354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551331-4B52-9740-EBF4-90F8CA2590B4}"/>
              </a:ext>
            </a:extLst>
          </p:cNvPr>
          <p:cNvSpPr/>
          <p:nvPr/>
        </p:nvSpPr>
        <p:spPr>
          <a:xfrm>
            <a:off x="3710834" y="3875238"/>
            <a:ext cx="2622636" cy="99425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B940916-A952-739A-2406-75A42D1FBC70}"/>
              </a:ext>
            </a:extLst>
          </p:cNvPr>
          <p:cNvSpPr/>
          <p:nvPr/>
        </p:nvSpPr>
        <p:spPr>
          <a:xfrm>
            <a:off x="978593" y="3875237"/>
            <a:ext cx="994253" cy="99425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013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59ECD4-EEB4-5AED-CC91-988716B2C609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5A9AD97-58A6-F53C-5000-347B992810E3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503606" cy="784109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Reaching the End</a:t>
            </a:r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80A1C77-A4CC-B7D9-4004-3A8817A12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568354"/>
              </p:ext>
            </p:extLst>
          </p:nvPr>
        </p:nvGraphicFramePr>
        <p:xfrm>
          <a:off x="1103942" y="3046417"/>
          <a:ext cx="41021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367">
                  <a:extLst>
                    <a:ext uri="{9D8B030D-6E8A-4147-A177-3AD203B41FA5}">
                      <a16:colId xmlns:a16="http://schemas.microsoft.com/office/drawing/2014/main" val="2125951407"/>
                    </a:ext>
                  </a:extLst>
                </a:gridCol>
                <a:gridCol w="1367367">
                  <a:extLst>
                    <a:ext uri="{9D8B030D-6E8A-4147-A177-3AD203B41FA5}">
                      <a16:colId xmlns:a16="http://schemas.microsoft.com/office/drawing/2014/main" val="4110474673"/>
                    </a:ext>
                  </a:extLst>
                </a:gridCol>
                <a:gridCol w="1367367">
                  <a:extLst>
                    <a:ext uri="{9D8B030D-6E8A-4147-A177-3AD203B41FA5}">
                      <a16:colId xmlns:a16="http://schemas.microsoft.com/office/drawing/2014/main" val="294455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1" i="0" u="none" strike="noStrike" kern="1200" dirty="0" err="1">
                          <a:solidFill>
                            <a:srgbClr val="FFFFFF"/>
                          </a:solidFill>
                          <a:effectLst/>
                          <a:latin typeface="Consolas"/>
                          <a:ea typeface="等线"/>
                        </a:rPr>
                        <a:t>front_idx</a:t>
                      </a:r>
                      <a:endParaRPr lang="en-US" sz="1800" b="0" i="0" u="none" strike="noStrike" dirty="0" err="1">
                        <a:effectLst/>
                        <a:latin typeface="Consolas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0" hangingPunct="1"/>
                      <a:r>
                        <a:rPr lang="en-US" sz="1800" b="1" i="0" u="none" strike="noStrike" kern="1200" dirty="0" err="1">
                          <a:solidFill>
                            <a:srgbClr val="FFFFFF"/>
                          </a:solidFill>
                          <a:effectLst/>
                          <a:latin typeface="Consolas"/>
                          <a:ea typeface="等线"/>
                        </a:rPr>
                        <a:t>rear_idx</a:t>
                      </a:r>
                      <a:endParaRPr lang="en-US" sz="1800" b="0" i="0" u="none" strike="noStrike" dirty="0" err="1">
                        <a:effectLst/>
                        <a:latin typeface="Consolas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onsolas"/>
                          <a:ea typeface="等线"/>
                        </a:rPr>
                        <a:t>size</a:t>
                      </a:r>
                      <a:endParaRPr lang="en-US" sz="1800" b="0" i="0" u="none" strike="noStrike" dirty="0">
                        <a:effectLst/>
                        <a:latin typeface="Consolas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195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/>
                          <a:ea typeface="等线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/>
                          <a:ea typeface="等线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/>
                          <a:ea typeface="等线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922075"/>
                  </a:ext>
                </a:extLst>
              </a:tr>
            </a:tbl>
          </a:graphicData>
        </a:graphic>
      </p:graphicFrame>
      <p:sp>
        <p:nvSpPr>
          <p:cNvPr id="12" name="Title 4">
            <a:extLst>
              <a:ext uri="{FF2B5EF4-FFF2-40B4-BE49-F238E27FC236}">
                <a16:creationId xmlns:a16="http://schemas.microsoft.com/office/drawing/2014/main" id="{6DABF291-7DC1-8A38-35B3-6F9BCE6142F8}"/>
              </a:ext>
            </a:extLst>
          </p:cNvPr>
          <p:cNvSpPr txBox="1">
            <a:spLocks/>
          </p:cNvSpPr>
          <p:nvPr/>
        </p:nvSpPr>
        <p:spPr>
          <a:xfrm>
            <a:off x="457200" y="1077686"/>
            <a:ext cx="8229600" cy="135314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 marL="457200" indent="-457200">
              <a:buFont typeface="Arial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Enqueue(11)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523B55E-A534-5BA4-CC03-DFE20A764B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803227"/>
              </p:ext>
            </p:extLst>
          </p:nvPr>
        </p:nvGraphicFramePr>
        <p:xfrm>
          <a:off x="1107337" y="4001526"/>
          <a:ext cx="520699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833">
                  <a:extLst>
                    <a:ext uri="{9D8B030D-6E8A-4147-A177-3AD203B41FA5}">
                      <a16:colId xmlns:a16="http://schemas.microsoft.com/office/drawing/2014/main" val="1861853513"/>
                    </a:ext>
                  </a:extLst>
                </a:gridCol>
                <a:gridCol w="867833">
                  <a:extLst>
                    <a:ext uri="{9D8B030D-6E8A-4147-A177-3AD203B41FA5}">
                      <a16:colId xmlns:a16="http://schemas.microsoft.com/office/drawing/2014/main" val="2332821923"/>
                    </a:ext>
                  </a:extLst>
                </a:gridCol>
                <a:gridCol w="867833">
                  <a:extLst>
                    <a:ext uri="{9D8B030D-6E8A-4147-A177-3AD203B41FA5}">
                      <a16:colId xmlns:a16="http://schemas.microsoft.com/office/drawing/2014/main" val="3328223180"/>
                    </a:ext>
                  </a:extLst>
                </a:gridCol>
                <a:gridCol w="867833">
                  <a:extLst>
                    <a:ext uri="{9D8B030D-6E8A-4147-A177-3AD203B41FA5}">
                      <a16:colId xmlns:a16="http://schemas.microsoft.com/office/drawing/2014/main" val="974555425"/>
                    </a:ext>
                  </a:extLst>
                </a:gridCol>
                <a:gridCol w="867833">
                  <a:extLst>
                    <a:ext uri="{9D8B030D-6E8A-4147-A177-3AD203B41FA5}">
                      <a16:colId xmlns:a16="http://schemas.microsoft.com/office/drawing/2014/main" val="990113059"/>
                    </a:ext>
                  </a:extLst>
                </a:gridCol>
                <a:gridCol w="867833">
                  <a:extLst>
                    <a:ext uri="{9D8B030D-6E8A-4147-A177-3AD203B41FA5}">
                      <a16:colId xmlns:a16="http://schemas.microsoft.com/office/drawing/2014/main" val="338790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Tahoma"/>
                          <a:ea typeface="等线"/>
                        </a:rPr>
                        <a:t>[0]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Tahoma"/>
                          <a:ea typeface="等线"/>
                        </a:rPr>
                        <a:t>[1]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Tahoma"/>
                          <a:ea typeface="等线"/>
                        </a:rPr>
                        <a:t>[2]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Tahoma"/>
                          <a:ea typeface="等线"/>
                        </a:rPr>
                        <a:t>[3]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Tahoma"/>
                          <a:ea typeface="等线"/>
                        </a:rPr>
                        <a:t>[4]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Tahoma"/>
                          <a:ea typeface="等线"/>
                        </a:rPr>
                        <a:t>[5]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772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/>
                          <a:ea typeface="等线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/>
                          <a:ea typeface="等线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/>
                          <a:ea typeface="等线"/>
                        </a:rPr>
                        <a:t>6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/>
                          <a:ea typeface="等线"/>
                        </a:rPr>
                        <a:t>2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/>
                          <a:ea typeface="等线"/>
                        </a:rPr>
                        <a:t>6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/>
                          <a:ea typeface="等线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797354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551331-4B52-9740-EBF4-90F8CA2590B4}"/>
              </a:ext>
            </a:extLst>
          </p:cNvPr>
          <p:cNvSpPr/>
          <p:nvPr/>
        </p:nvSpPr>
        <p:spPr>
          <a:xfrm>
            <a:off x="3710834" y="3875238"/>
            <a:ext cx="2622636" cy="99425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B940916-A952-739A-2406-75A42D1FBC70}"/>
              </a:ext>
            </a:extLst>
          </p:cNvPr>
          <p:cNvSpPr/>
          <p:nvPr/>
        </p:nvSpPr>
        <p:spPr>
          <a:xfrm>
            <a:off x="978593" y="3875237"/>
            <a:ext cx="1896621" cy="99425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778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59ECD4-EEB4-5AED-CC91-988716B2C609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5A9AD97-58A6-F53C-5000-347B992810E3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503606" cy="784109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Reaching the End</a:t>
            </a:r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80A1C77-A4CC-B7D9-4004-3A8817A12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374888"/>
              </p:ext>
            </p:extLst>
          </p:nvPr>
        </p:nvGraphicFramePr>
        <p:xfrm>
          <a:off x="1103942" y="3046417"/>
          <a:ext cx="41021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367">
                  <a:extLst>
                    <a:ext uri="{9D8B030D-6E8A-4147-A177-3AD203B41FA5}">
                      <a16:colId xmlns:a16="http://schemas.microsoft.com/office/drawing/2014/main" val="2125951407"/>
                    </a:ext>
                  </a:extLst>
                </a:gridCol>
                <a:gridCol w="1367367">
                  <a:extLst>
                    <a:ext uri="{9D8B030D-6E8A-4147-A177-3AD203B41FA5}">
                      <a16:colId xmlns:a16="http://schemas.microsoft.com/office/drawing/2014/main" val="4110474673"/>
                    </a:ext>
                  </a:extLst>
                </a:gridCol>
                <a:gridCol w="1367367">
                  <a:extLst>
                    <a:ext uri="{9D8B030D-6E8A-4147-A177-3AD203B41FA5}">
                      <a16:colId xmlns:a16="http://schemas.microsoft.com/office/drawing/2014/main" val="294455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1" i="0" u="none" strike="noStrike" kern="1200" dirty="0" err="1">
                          <a:solidFill>
                            <a:srgbClr val="FFFFFF"/>
                          </a:solidFill>
                          <a:effectLst/>
                          <a:latin typeface="Consolas"/>
                          <a:ea typeface="等线"/>
                        </a:rPr>
                        <a:t>front_idx</a:t>
                      </a:r>
                      <a:endParaRPr lang="en-US" sz="1800" b="0" i="0" u="none" strike="noStrike" dirty="0" err="1">
                        <a:effectLst/>
                        <a:latin typeface="Consolas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0" hangingPunct="1"/>
                      <a:r>
                        <a:rPr lang="en-US" sz="1800" b="1" i="0" u="none" strike="noStrike" kern="1200" dirty="0" err="1">
                          <a:solidFill>
                            <a:srgbClr val="FFFFFF"/>
                          </a:solidFill>
                          <a:effectLst/>
                          <a:latin typeface="Consolas"/>
                          <a:ea typeface="等线"/>
                        </a:rPr>
                        <a:t>rear_idx</a:t>
                      </a:r>
                      <a:endParaRPr lang="en-US" sz="1800" b="0" i="0" u="none" strike="noStrike" dirty="0" err="1">
                        <a:effectLst/>
                        <a:latin typeface="Consolas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onsolas"/>
                          <a:ea typeface="等线"/>
                        </a:rPr>
                        <a:t>size</a:t>
                      </a:r>
                      <a:endParaRPr lang="en-US" sz="1800" b="0" i="0" u="none" strike="noStrike" dirty="0">
                        <a:effectLst/>
                        <a:latin typeface="Consolas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195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/>
                          <a:ea typeface="等线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/>
                          <a:ea typeface="等线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/>
                          <a:ea typeface="等线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922075"/>
                  </a:ext>
                </a:extLst>
              </a:tr>
            </a:tbl>
          </a:graphicData>
        </a:graphic>
      </p:graphicFrame>
      <p:sp>
        <p:nvSpPr>
          <p:cNvPr id="12" name="Title 4">
            <a:extLst>
              <a:ext uri="{FF2B5EF4-FFF2-40B4-BE49-F238E27FC236}">
                <a16:creationId xmlns:a16="http://schemas.microsoft.com/office/drawing/2014/main" id="{6DABF291-7DC1-8A38-35B3-6F9BCE6142F8}"/>
              </a:ext>
            </a:extLst>
          </p:cNvPr>
          <p:cNvSpPr txBox="1">
            <a:spLocks/>
          </p:cNvSpPr>
          <p:nvPr/>
        </p:nvSpPr>
        <p:spPr>
          <a:xfrm>
            <a:off x="457200" y="1077686"/>
            <a:ext cx="8229600" cy="135314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 marL="457200" indent="-457200">
              <a:buFont typeface="Arial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Enqueue(58)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523B55E-A534-5BA4-CC03-DFE20A764B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174184"/>
              </p:ext>
            </p:extLst>
          </p:nvPr>
        </p:nvGraphicFramePr>
        <p:xfrm>
          <a:off x="1107337" y="4001526"/>
          <a:ext cx="520699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833">
                  <a:extLst>
                    <a:ext uri="{9D8B030D-6E8A-4147-A177-3AD203B41FA5}">
                      <a16:colId xmlns:a16="http://schemas.microsoft.com/office/drawing/2014/main" val="1861853513"/>
                    </a:ext>
                  </a:extLst>
                </a:gridCol>
                <a:gridCol w="867833">
                  <a:extLst>
                    <a:ext uri="{9D8B030D-6E8A-4147-A177-3AD203B41FA5}">
                      <a16:colId xmlns:a16="http://schemas.microsoft.com/office/drawing/2014/main" val="2332821923"/>
                    </a:ext>
                  </a:extLst>
                </a:gridCol>
                <a:gridCol w="867833">
                  <a:extLst>
                    <a:ext uri="{9D8B030D-6E8A-4147-A177-3AD203B41FA5}">
                      <a16:colId xmlns:a16="http://schemas.microsoft.com/office/drawing/2014/main" val="3328223180"/>
                    </a:ext>
                  </a:extLst>
                </a:gridCol>
                <a:gridCol w="867833">
                  <a:extLst>
                    <a:ext uri="{9D8B030D-6E8A-4147-A177-3AD203B41FA5}">
                      <a16:colId xmlns:a16="http://schemas.microsoft.com/office/drawing/2014/main" val="974555425"/>
                    </a:ext>
                  </a:extLst>
                </a:gridCol>
                <a:gridCol w="867833">
                  <a:extLst>
                    <a:ext uri="{9D8B030D-6E8A-4147-A177-3AD203B41FA5}">
                      <a16:colId xmlns:a16="http://schemas.microsoft.com/office/drawing/2014/main" val="990113059"/>
                    </a:ext>
                  </a:extLst>
                </a:gridCol>
                <a:gridCol w="867833">
                  <a:extLst>
                    <a:ext uri="{9D8B030D-6E8A-4147-A177-3AD203B41FA5}">
                      <a16:colId xmlns:a16="http://schemas.microsoft.com/office/drawing/2014/main" val="338790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Tahoma"/>
                          <a:ea typeface="等线"/>
                        </a:rPr>
                        <a:t>[0]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Tahoma"/>
                          <a:ea typeface="等线"/>
                        </a:rPr>
                        <a:t>[1]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Tahoma"/>
                          <a:ea typeface="等线"/>
                        </a:rPr>
                        <a:t>[2]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Tahoma"/>
                          <a:ea typeface="等线"/>
                        </a:rPr>
                        <a:t>[3]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Tahoma"/>
                          <a:ea typeface="等线"/>
                        </a:rPr>
                        <a:t>[4]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Tahoma"/>
                          <a:ea typeface="等线"/>
                        </a:rPr>
                        <a:t>[5]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772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/>
                          <a:ea typeface="等线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/>
                          <a:ea typeface="等线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/>
                          <a:ea typeface="等线"/>
                        </a:rPr>
                        <a:t>58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/>
                          <a:ea typeface="等线"/>
                        </a:rPr>
                        <a:t>2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/>
                          <a:ea typeface="等线"/>
                        </a:rPr>
                        <a:t>6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/>
                          <a:ea typeface="等线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797354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551331-4B52-9740-EBF4-90F8CA2590B4}"/>
              </a:ext>
            </a:extLst>
          </p:cNvPr>
          <p:cNvSpPr/>
          <p:nvPr/>
        </p:nvSpPr>
        <p:spPr>
          <a:xfrm>
            <a:off x="3710834" y="3875238"/>
            <a:ext cx="2622636" cy="99425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B940916-A952-739A-2406-75A42D1FBC70}"/>
              </a:ext>
            </a:extLst>
          </p:cNvPr>
          <p:cNvSpPr/>
          <p:nvPr/>
        </p:nvSpPr>
        <p:spPr>
          <a:xfrm>
            <a:off x="978593" y="3875237"/>
            <a:ext cx="2671153" cy="99425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278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59ECD4-EEB4-5AED-CC91-988716B2C609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5A9AD97-58A6-F53C-5000-347B992810E3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Implement Stack with Array</a:t>
            </a:r>
            <a:endParaRPr lang="en-US" dirty="0"/>
          </a:p>
          <a:p>
            <a:endParaRPr lang="en-US" sz="4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5" name="Picture 4" descr="A diagram of a stack&#10;&#10;AI-generated content may be incorrect.">
            <a:extLst>
              <a:ext uri="{FF2B5EF4-FFF2-40B4-BE49-F238E27FC236}">
                <a16:creationId xmlns:a16="http://schemas.microsoft.com/office/drawing/2014/main" id="{D44E5BF2-B501-EF16-7F1B-BAE87A840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00" y="1080369"/>
            <a:ext cx="6423955" cy="4063131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DB823EC-C2DF-23A6-151A-A63E3ED6B068}"/>
              </a:ext>
            </a:extLst>
          </p:cNvPr>
          <p:cNvSpPr/>
          <p:nvPr/>
        </p:nvSpPr>
        <p:spPr>
          <a:xfrm>
            <a:off x="399266" y="1017739"/>
            <a:ext cx="868993" cy="4117931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9681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59ECD4-EEB4-5AED-CC91-988716B2C609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5A9AD97-58A6-F53C-5000-347B992810E3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503606" cy="784109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Reaching the End</a:t>
            </a:r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80A1C77-A4CC-B7D9-4004-3A8817A12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451407"/>
              </p:ext>
            </p:extLst>
          </p:nvPr>
        </p:nvGraphicFramePr>
        <p:xfrm>
          <a:off x="1103942" y="3046417"/>
          <a:ext cx="41021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367">
                  <a:extLst>
                    <a:ext uri="{9D8B030D-6E8A-4147-A177-3AD203B41FA5}">
                      <a16:colId xmlns:a16="http://schemas.microsoft.com/office/drawing/2014/main" val="2125951407"/>
                    </a:ext>
                  </a:extLst>
                </a:gridCol>
                <a:gridCol w="1367367">
                  <a:extLst>
                    <a:ext uri="{9D8B030D-6E8A-4147-A177-3AD203B41FA5}">
                      <a16:colId xmlns:a16="http://schemas.microsoft.com/office/drawing/2014/main" val="4110474673"/>
                    </a:ext>
                  </a:extLst>
                </a:gridCol>
                <a:gridCol w="1367367">
                  <a:extLst>
                    <a:ext uri="{9D8B030D-6E8A-4147-A177-3AD203B41FA5}">
                      <a16:colId xmlns:a16="http://schemas.microsoft.com/office/drawing/2014/main" val="294455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1" i="0" u="none" strike="noStrike" kern="1200" dirty="0" err="1">
                          <a:solidFill>
                            <a:srgbClr val="FFFFFF"/>
                          </a:solidFill>
                          <a:effectLst/>
                          <a:latin typeface="Consolas"/>
                          <a:ea typeface="等线"/>
                        </a:rPr>
                        <a:t>front_idx</a:t>
                      </a:r>
                      <a:endParaRPr lang="en-US" sz="1800" b="0" i="0" u="none" strike="noStrike" dirty="0" err="1">
                        <a:effectLst/>
                        <a:latin typeface="Consolas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0" hangingPunct="1"/>
                      <a:r>
                        <a:rPr lang="en-US" sz="1800" b="1" i="0" u="none" strike="noStrike" kern="1200" dirty="0" err="1">
                          <a:solidFill>
                            <a:srgbClr val="FFFFFF"/>
                          </a:solidFill>
                          <a:effectLst/>
                          <a:latin typeface="Consolas"/>
                          <a:ea typeface="等线"/>
                        </a:rPr>
                        <a:t>rear_idx</a:t>
                      </a:r>
                      <a:endParaRPr lang="en-US" sz="1800" b="0" i="0" u="none" strike="noStrike" dirty="0" err="1">
                        <a:effectLst/>
                        <a:latin typeface="Consolas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onsolas"/>
                          <a:ea typeface="等线"/>
                        </a:rPr>
                        <a:t>size</a:t>
                      </a:r>
                      <a:endParaRPr lang="en-US" sz="1800" b="0" i="0" u="none" strike="noStrike" dirty="0">
                        <a:effectLst/>
                        <a:latin typeface="Consolas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195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/>
                          <a:ea typeface="等线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/>
                          <a:ea typeface="等线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/>
                          <a:ea typeface="等线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922075"/>
                  </a:ext>
                </a:extLst>
              </a:tr>
            </a:tbl>
          </a:graphicData>
        </a:graphic>
      </p:graphicFrame>
      <p:sp>
        <p:nvSpPr>
          <p:cNvPr id="12" name="Title 4">
            <a:extLst>
              <a:ext uri="{FF2B5EF4-FFF2-40B4-BE49-F238E27FC236}">
                <a16:creationId xmlns:a16="http://schemas.microsoft.com/office/drawing/2014/main" id="{6DABF291-7DC1-8A38-35B3-6F9BCE6142F8}"/>
              </a:ext>
            </a:extLst>
          </p:cNvPr>
          <p:cNvSpPr txBox="1">
            <a:spLocks/>
          </p:cNvSpPr>
          <p:nvPr/>
        </p:nvSpPr>
        <p:spPr>
          <a:xfrm>
            <a:off x="457200" y="1077686"/>
            <a:ext cx="8229600" cy="135314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 marL="457200" indent="-457200">
              <a:buFont typeface="Arial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Dequeue()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523B55E-A534-5BA4-CC03-DFE20A764B67}"/>
              </a:ext>
            </a:extLst>
          </p:cNvPr>
          <p:cNvGraphicFramePr>
            <a:graphicFrameLocks noGrp="1"/>
          </p:cNvGraphicFramePr>
          <p:nvPr/>
        </p:nvGraphicFramePr>
        <p:xfrm>
          <a:off x="1107337" y="4001526"/>
          <a:ext cx="520699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833">
                  <a:extLst>
                    <a:ext uri="{9D8B030D-6E8A-4147-A177-3AD203B41FA5}">
                      <a16:colId xmlns:a16="http://schemas.microsoft.com/office/drawing/2014/main" val="1861853513"/>
                    </a:ext>
                  </a:extLst>
                </a:gridCol>
                <a:gridCol w="867833">
                  <a:extLst>
                    <a:ext uri="{9D8B030D-6E8A-4147-A177-3AD203B41FA5}">
                      <a16:colId xmlns:a16="http://schemas.microsoft.com/office/drawing/2014/main" val="2332821923"/>
                    </a:ext>
                  </a:extLst>
                </a:gridCol>
                <a:gridCol w="867833">
                  <a:extLst>
                    <a:ext uri="{9D8B030D-6E8A-4147-A177-3AD203B41FA5}">
                      <a16:colId xmlns:a16="http://schemas.microsoft.com/office/drawing/2014/main" val="3328223180"/>
                    </a:ext>
                  </a:extLst>
                </a:gridCol>
                <a:gridCol w="867833">
                  <a:extLst>
                    <a:ext uri="{9D8B030D-6E8A-4147-A177-3AD203B41FA5}">
                      <a16:colId xmlns:a16="http://schemas.microsoft.com/office/drawing/2014/main" val="974555425"/>
                    </a:ext>
                  </a:extLst>
                </a:gridCol>
                <a:gridCol w="867833">
                  <a:extLst>
                    <a:ext uri="{9D8B030D-6E8A-4147-A177-3AD203B41FA5}">
                      <a16:colId xmlns:a16="http://schemas.microsoft.com/office/drawing/2014/main" val="990113059"/>
                    </a:ext>
                  </a:extLst>
                </a:gridCol>
                <a:gridCol w="867833">
                  <a:extLst>
                    <a:ext uri="{9D8B030D-6E8A-4147-A177-3AD203B41FA5}">
                      <a16:colId xmlns:a16="http://schemas.microsoft.com/office/drawing/2014/main" val="338790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Tahoma"/>
                          <a:ea typeface="等线"/>
                        </a:rPr>
                        <a:t>[0]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Tahoma"/>
                          <a:ea typeface="等线"/>
                        </a:rPr>
                        <a:t>[1]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Tahoma"/>
                          <a:ea typeface="等线"/>
                        </a:rPr>
                        <a:t>[2]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Tahoma"/>
                          <a:ea typeface="等线"/>
                        </a:rPr>
                        <a:t>[3]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Tahoma"/>
                          <a:ea typeface="等线"/>
                        </a:rPr>
                        <a:t>[4]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Tahoma"/>
                          <a:ea typeface="等线"/>
                        </a:rPr>
                        <a:t>[5]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772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/>
                          <a:ea typeface="等线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/>
                          <a:ea typeface="等线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/>
                          <a:ea typeface="等线"/>
                        </a:rPr>
                        <a:t>58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/>
                          <a:ea typeface="等线"/>
                        </a:rPr>
                        <a:t>2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/>
                          <a:ea typeface="等线"/>
                        </a:rPr>
                        <a:t>6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/>
                          <a:ea typeface="等线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797354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551331-4B52-9740-EBF4-90F8CA2590B4}"/>
              </a:ext>
            </a:extLst>
          </p:cNvPr>
          <p:cNvSpPr/>
          <p:nvPr/>
        </p:nvSpPr>
        <p:spPr>
          <a:xfrm>
            <a:off x="4568084" y="3875238"/>
            <a:ext cx="1742827" cy="99425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B940916-A952-739A-2406-75A42D1FBC70}"/>
              </a:ext>
            </a:extLst>
          </p:cNvPr>
          <p:cNvSpPr/>
          <p:nvPr/>
        </p:nvSpPr>
        <p:spPr>
          <a:xfrm>
            <a:off x="978593" y="3875237"/>
            <a:ext cx="2671153" cy="99425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3671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59ECD4-EEB4-5AED-CC91-988716B2C609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5A9AD97-58A6-F53C-5000-347B992810E3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503606" cy="784109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Reaching the End</a:t>
            </a:r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80A1C77-A4CC-B7D9-4004-3A8817A12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443317"/>
              </p:ext>
            </p:extLst>
          </p:nvPr>
        </p:nvGraphicFramePr>
        <p:xfrm>
          <a:off x="1103942" y="3046417"/>
          <a:ext cx="41021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367">
                  <a:extLst>
                    <a:ext uri="{9D8B030D-6E8A-4147-A177-3AD203B41FA5}">
                      <a16:colId xmlns:a16="http://schemas.microsoft.com/office/drawing/2014/main" val="2125951407"/>
                    </a:ext>
                  </a:extLst>
                </a:gridCol>
                <a:gridCol w="1367367">
                  <a:extLst>
                    <a:ext uri="{9D8B030D-6E8A-4147-A177-3AD203B41FA5}">
                      <a16:colId xmlns:a16="http://schemas.microsoft.com/office/drawing/2014/main" val="4110474673"/>
                    </a:ext>
                  </a:extLst>
                </a:gridCol>
                <a:gridCol w="1367367">
                  <a:extLst>
                    <a:ext uri="{9D8B030D-6E8A-4147-A177-3AD203B41FA5}">
                      <a16:colId xmlns:a16="http://schemas.microsoft.com/office/drawing/2014/main" val="294455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1" i="0" u="none" strike="noStrike" kern="1200" dirty="0" err="1">
                          <a:solidFill>
                            <a:srgbClr val="FFFFFF"/>
                          </a:solidFill>
                          <a:effectLst/>
                          <a:latin typeface="Consolas"/>
                          <a:ea typeface="等线"/>
                        </a:rPr>
                        <a:t>front_idx</a:t>
                      </a:r>
                      <a:endParaRPr lang="en-US" sz="1800" b="0" i="0" u="none" strike="noStrike" dirty="0" err="1">
                        <a:effectLst/>
                        <a:latin typeface="Consolas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0" hangingPunct="1"/>
                      <a:r>
                        <a:rPr lang="en-US" sz="1800" b="1" i="0" u="none" strike="noStrike" kern="1200" dirty="0" err="1">
                          <a:solidFill>
                            <a:srgbClr val="FFFFFF"/>
                          </a:solidFill>
                          <a:effectLst/>
                          <a:latin typeface="Consolas"/>
                          <a:ea typeface="等线"/>
                        </a:rPr>
                        <a:t>rear_idx</a:t>
                      </a:r>
                      <a:endParaRPr lang="en-US" sz="1800" b="0" i="0" u="none" strike="noStrike" dirty="0" err="1">
                        <a:effectLst/>
                        <a:latin typeface="Consolas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onsolas"/>
                          <a:ea typeface="等线"/>
                        </a:rPr>
                        <a:t>size</a:t>
                      </a:r>
                      <a:endParaRPr lang="en-US" sz="1800" b="0" i="0" u="none" strike="noStrike" dirty="0">
                        <a:effectLst/>
                        <a:latin typeface="Consolas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195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/>
                          <a:ea typeface="等线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/>
                          <a:ea typeface="等线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/>
                          <a:ea typeface="等线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922075"/>
                  </a:ext>
                </a:extLst>
              </a:tr>
            </a:tbl>
          </a:graphicData>
        </a:graphic>
      </p:graphicFrame>
      <p:sp>
        <p:nvSpPr>
          <p:cNvPr id="12" name="Title 4">
            <a:extLst>
              <a:ext uri="{FF2B5EF4-FFF2-40B4-BE49-F238E27FC236}">
                <a16:creationId xmlns:a16="http://schemas.microsoft.com/office/drawing/2014/main" id="{6DABF291-7DC1-8A38-35B3-6F9BCE6142F8}"/>
              </a:ext>
            </a:extLst>
          </p:cNvPr>
          <p:cNvSpPr txBox="1">
            <a:spLocks/>
          </p:cNvSpPr>
          <p:nvPr/>
        </p:nvSpPr>
        <p:spPr>
          <a:xfrm>
            <a:off x="457200" y="1077686"/>
            <a:ext cx="8229600" cy="135314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 marL="457200" indent="-457200">
              <a:buFont typeface="Arial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Dequeue()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523B55E-A534-5BA4-CC03-DFE20A764B67}"/>
              </a:ext>
            </a:extLst>
          </p:cNvPr>
          <p:cNvGraphicFramePr>
            <a:graphicFrameLocks noGrp="1"/>
          </p:cNvGraphicFramePr>
          <p:nvPr/>
        </p:nvGraphicFramePr>
        <p:xfrm>
          <a:off x="1107337" y="4001526"/>
          <a:ext cx="520699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833">
                  <a:extLst>
                    <a:ext uri="{9D8B030D-6E8A-4147-A177-3AD203B41FA5}">
                      <a16:colId xmlns:a16="http://schemas.microsoft.com/office/drawing/2014/main" val="1861853513"/>
                    </a:ext>
                  </a:extLst>
                </a:gridCol>
                <a:gridCol w="867833">
                  <a:extLst>
                    <a:ext uri="{9D8B030D-6E8A-4147-A177-3AD203B41FA5}">
                      <a16:colId xmlns:a16="http://schemas.microsoft.com/office/drawing/2014/main" val="2332821923"/>
                    </a:ext>
                  </a:extLst>
                </a:gridCol>
                <a:gridCol w="867833">
                  <a:extLst>
                    <a:ext uri="{9D8B030D-6E8A-4147-A177-3AD203B41FA5}">
                      <a16:colId xmlns:a16="http://schemas.microsoft.com/office/drawing/2014/main" val="3328223180"/>
                    </a:ext>
                  </a:extLst>
                </a:gridCol>
                <a:gridCol w="867833">
                  <a:extLst>
                    <a:ext uri="{9D8B030D-6E8A-4147-A177-3AD203B41FA5}">
                      <a16:colId xmlns:a16="http://schemas.microsoft.com/office/drawing/2014/main" val="974555425"/>
                    </a:ext>
                  </a:extLst>
                </a:gridCol>
                <a:gridCol w="867833">
                  <a:extLst>
                    <a:ext uri="{9D8B030D-6E8A-4147-A177-3AD203B41FA5}">
                      <a16:colId xmlns:a16="http://schemas.microsoft.com/office/drawing/2014/main" val="990113059"/>
                    </a:ext>
                  </a:extLst>
                </a:gridCol>
                <a:gridCol w="867833">
                  <a:extLst>
                    <a:ext uri="{9D8B030D-6E8A-4147-A177-3AD203B41FA5}">
                      <a16:colId xmlns:a16="http://schemas.microsoft.com/office/drawing/2014/main" val="338790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Tahoma"/>
                          <a:ea typeface="等线"/>
                        </a:rPr>
                        <a:t>[0]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Tahoma"/>
                          <a:ea typeface="等线"/>
                        </a:rPr>
                        <a:t>[1]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Tahoma"/>
                          <a:ea typeface="等线"/>
                        </a:rPr>
                        <a:t>[2]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Tahoma"/>
                          <a:ea typeface="等线"/>
                        </a:rPr>
                        <a:t>[3]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Tahoma"/>
                          <a:ea typeface="等线"/>
                        </a:rPr>
                        <a:t>[4]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Tahoma"/>
                          <a:ea typeface="等线"/>
                        </a:rPr>
                        <a:t>[5]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772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/>
                          <a:ea typeface="等线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/>
                          <a:ea typeface="等线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/>
                          <a:ea typeface="等线"/>
                        </a:rPr>
                        <a:t>58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/>
                          <a:ea typeface="等线"/>
                        </a:rPr>
                        <a:t>2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/>
                          <a:ea typeface="等线"/>
                        </a:rPr>
                        <a:t>6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/>
                          <a:ea typeface="等线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797354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551331-4B52-9740-EBF4-90F8CA2590B4}"/>
              </a:ext>
            </a:extLst>
          </p:cNvPr>
          <p:cNvSpPr/>
          <p:nvPr/>
        </p:nvSpPr>
        <p:spPr>
          <a:xfrm>
            <a:off x="5440373" y="3875238"/>
            <a:ext cx="870538" cy="99425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B940916-A952-739A-2406-75A42D1FBC70}"/>
              </a:ext>
            </a:extLst>
          </p:cNvPr>
          <p:cNvSpPr/>
          <p:nvPr/>
        </p:nvSpPr>
        <p:spPr>
          <a:xfrm>
            <a:off x="978593" y="3875237"/>
            <a:ext cx="2671153" cy="99425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383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59ECD4-EEB4-5AED-CC91-988716B2C609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5A9AD97-58A6-F53C-5000-347B992810E3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503606" cy="784109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Reaching the End</a:t>
            </a:r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80A1C77-A4CC-B7D9-4004-3A8817A12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100326"/>
              </p:ext>
            </p:extLst>
          </p:nvPr>
        </p:nvGraphicFramePr>
        <p:xfrm>
          <a:off x="1103942" y="3046417"/>
          <a:ext cx="41021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367">
                  <a:extLst>
                    <a:ext uri="{9D8B030D-6E8A-4147-A177-3AD203B41FA5}">
                      <a16:colId xmlns:a16="http://schemas.microsoft.com/office/drawing/2014/main" val="2125951407"/>
                    </a:ext>
                  </a:extLst>
                </a:gridCol>
                <a:gridCol w="1367367">
                  <a:extLst>
                    <a:ext uri="{9D8B030D-6E8A-4147-A177-3AD203B41FA5}">
                      <a16:colId xmlns:a16="http://schemas.microsoft.com/office/drawing/2014/main" val="4110474673"/>
                    </a:ext>
                  </a:extLst>
                </a:gridCol>
                <a:gridCol w="1367367">
                  <a:extLst>
                    <a:ext uri="{9D8B030D-6E8A-4147-A177-3AD203B41FA5}">
                      <a16:colId xmlns:a16="http://schemas.microsoft.com/office/drawing/2014/main" val="294455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1" i="0" u="none" strike="noStrike" kern="1200" dirty="0" err="1">
                          <a:solidFill>
                            <a:srgbClr val="FFFFFF"/>
                          </a:solidFill>
                          <a:effectLst/>
                          <a:latin typeface="Consolas"/>
                          <a:ea typeface="等线"/>
                        </a:rPr>
                        <a:t>front_idx</a:t>
                      </a:r>
                      <a:endParaRPr lang="en-US" sz="1800" b="0" i="0" u="none" strike="noStrike" dirty="0" err="1">
                        <a:effectLst/>
                        <a:latin typeface="Consolas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0" hangingPunct="1"/>
                      <a:r>
                        <a:rPr lang="en-US" sz="1800" b="1" i="0" u="none" strike="noStrike" kern="1200" dirty="0" err="1">
                          <a:solidFill>
                            <a:srgbClr val="FFFFFF"/>
                          </a:solidFill>
                          <a:effectLst/>
                          <a:latin typeface="Consolas"/>
                          <a:ea typeface="等线"/>
                        </a:rPr>
                        <a:t>rear_idx</a:t>
                      </a:r>
                      <a:endParaRPr lang="en-US" sz="1800" b="0" i="0" u="none" strike="noStrike" dirty="0" err="1">
                        <a:effectLst/>
                        <a:latin typeface="Consolas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onsolas"/>
                          <a:ea typeface="等线"/>
                        </a:rPr>
                        <a:t>size</a:t>
                      </a:r>
                      <a:endParaRPr lang="en-US" sz="1800" b="0" i="0" u="none" strike="noStrike" dirty="0">
                        <a:effectLst/>
                        <a:latin typeface="Consolas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195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/>
                          <a:ea typeface="等线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/>
                          <a:ea typeface="等线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/>
                          <a:ea typeface="等线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922075"/>
                  </a:ext>
                </a:extLst>
              </a:tr>
            </a:tbl>
          </a:graphicData>
        </a:graphic>
      </p:graphicFrame>
      <p:sp>
        <p:nvSpPr>
          <p:cNvPr id="12" name="Title 4">
            <a:extLst>
              <a:ext uri="{FF2B5EF4-FFF2-40B4-BE49-F238E27FC236}">
                <a16:creationId xmlns:a16="http://schemas.microsoft.com/office/drawing/2014/main" id="{6DABF291-7DC1-8A38-35B3-6F9BCE6142F8}"/>
              </a:ext>
            </a:extLst>
          </p:cNvPr>
          <p:cNvSpPr txBox="1">
            <a:spLocks/>
          </p:cNvSpPr>
          <p:nvPr/>
        </p:nvSpPr>
        <p:spPr>
          <a:xfrm>
            <a:off x="457200" y="1077686"/>
            <a:ext cx="8229600" cy="135314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 marL="457200" indent="-457200">
              <a:buFont typeface="Arial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Dequeue()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523B55E-A534-5BA4-CC03-DFE20A764B67}"/>
              </a:ext>
            </a:extLst>
          </p:cNvPr>
          <p:cNvGraphicFramePr>
            <a:graphicFrameLocks noGrp="1"/>
          </p:cNvGraphicFramePr>
          <p:nvPr/>
        </p:nvGraphicFramePr>
        <p:xfrm>
          <a:off x="1107337" y="4001526"/>
          <a:ext cx="520699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833">
                  <a:extLst>
                    <a:ext uri="{9D8B030D-6E8A-4147-A177-3AD203B41FA5}">
                      <a16:colId xmlns:a16="http://schemas.microsoft.com/office/drawing/2014/main" val="1861853513"/>
                    </a:ext>
                  </a:extLst>
                </a:gridCol>
                <a:gridCol w="867833">
                  <a:extLst>
                    <a:ext uri="{9D8B030D-6E8A-4147-A177-3AD203B41FA5}">
                      <a16:colId xmlns:a16="http://schemas.microsoft.com/office/drawing/2014/main" val="2332821923"/>
                    </a:ext>
                  </a:extLst>
                </a:gridCol>
                <a:gridCol w="867833">
                  <a:extLst>
                    <a:ext uri="{9D8B030D-6E8A-4147-A177-3AD203B41FA5}">
                      <a16:colId xmlns:a16="http://schemas.microsoft.com/office/drawing/2014/main" val="3328223180"/>
                    </a:ext>
                  </a:extLst>
                </a:gridCol>
                <a:gridCol w="867833">
                  <a:extLst>
                    <a:ext uri="{9D8B030D-6E8A-4147-A177-3AD203B41FA5}">
                      <a16:colId xmlns:a16="http://schemas.microsoft.com/office/drawing/2014/main" val="974555425"/>
                    </a:ext>
                  </a:extLst>
                </a:gridCol>
                <a:gridCol w="867833">
                  <a:extLst>
                    <a:ext uri="{9D8B030D-6E8A-4147-A177-3AD203B41FA5}">
                      <a16:colId xmlns:a16="http://schemas.microsoft.com/office/drawing/2014/main" val="990113059"/>
                    </a:ext>
                  </a:extLst>
                </a:gridCol>
                <a:gridCol w="867833">
                  <a:extLst>
                    <a:ext uri="{9D8B030D-6E8A-4147-A177-3AD203B41FA5}">
                      <a16:colId xmlns:a16="http://schemas.microsoft.com/office/drawing/2014/main" val="338790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Tahoma"/>
                          <a:ea typeface="等线"/>
                        </a:rPr>
                        <a:t>[0]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Tahoma"/>
                          <a:ea typeface="等线"/>
                        </a:rPr>
                        <a:t>[1]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Tahoma"/>
                          <a:ea typeface="等线"/>
                        </a:rPr>
                        <a:t>[2]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Tahoma"/>
                          <a:ea typeface="等线"/>
                        </a:rPr>
                        <a:t>[3]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Tahoma"/>
                          <a:ea typeface="等线"/>
                        </a:rPr>
                        <a:t>[4]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Tahoma"/>
                          <a:ea typeface="等线"/>
                        </a:rPr>
                        <a:t>[5]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772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/>
                          <a:ea typeface="等线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/>
                          <a:ea typeface="等线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/>
                          <a:ea typeface="等线"/>
                        </a:rPr>
                        <a:t>58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/>
                          <a:ea typeface="等线"/>
                        </a:rPr>
                        <a:t>2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/>
                          <a:ea typeface="等线"/>
                        </a:rPr>
                        <a:t>6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/>
                          <a:ea typeface="等线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797354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B940916-A952-739A-2406-75A42D1FBC70}"/>
              </a:ext>
            </a:extLst>
          </p:cNvPr>
          <p:cNvSpPr/>
          <p:nvPr/>
        </p:nvSpPr>
        <p:spPr>
          <a:xfrm>
            <a:off x="978593" y="3875237"/>
            <a:ext cx="2671153" cy="99425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270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59ECD4-EEB4-5AED-CC91-988716B2C609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5A9AD97-58A6-F53C-5000-347B992810E3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503606" cy="784109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Reaching the End</a:t>
            </a:r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80A1C77-A4CC-B7D9-4004-3A8817A12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869531"/>
              </p:ext>
            </p:extLst>
          </p:nvPr>
        </p:nvGraphicFramePr>
        <p:xfrm>
          <a:off x="1103942" y="3046417"/>
          <a:ext cx="41021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367">
                  <a:extLst>
                    <a:ext uri="{9D8B030D-6E8A-4147-A177-3AD203B41FA5}">
                      <a16:colId xmlns:a16="http://schemas.microsoft.com/office/drawing/2014/main" val="2125951407"/>
                    </a:ext>
                  </a:extLst>
                </a:gridCol>
                <a:gridCol w="1367367">
                  <a:extLst>
                    <a:ext uri="{9D8B030D-6E8A-4147-A177-3AD203B41FA5}">
                      <a16:colId xmlns:a16="http://schemas.microsoft.com/office/drawing/2014/main" val="4110474673"/>
                    </a:ext>
                  </a:extLst>
                </a:gridCol>
                <a:gridCol w="1367367">
                  <a:extLst>
                    <a:ext uri="{9D8B030D-6E8A-4147-A177-3AD203B41FA5}">
                      <a16:colId xmlns:a16="http://schemas.microsoft.com/office/drawing/2014/main" val="294455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1" i="0" u="none" strike="noStrike" kern="1200" dirty="0" err="1">
                          <a:solidFill>
                            <a:srgbClr val="FFFFFF"/>
                          </a:solidFill>
                          <a:effectLst/>
                          <a:latin typeface="Consolas"/>
                          <a:ea typeface="等线"/>
                        </a:rPr>
                        <a:t>front_idx</a:t>
                      </a:r>
                      <a:endParaRPr lang="en-US" sz="1800" b="0" i="0" u="none" strike="noStrike" dirty="0" err="1">
                        <a:effectLst/>
                        <a:latin typeface="Consolas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0" hangingPunct="1"/>
                      <a:r>
                        <a:rPr lang="en-US" sz="1800" b="1" i="0" u="none" strike="noStrike" kern="1200" dirty="0" err="1">
                          <a:solidFill>
                            <a:srgbClr val="FFFFFF"/>
                          </a:solidFill>
                          <a:effectLst/>
                          <a:latin typeface="Consolas"/>
                          <a:ea typeface="等线"/>
                        </a:rPr>
                        <a:t>rear_idx</a:t>
                      </a:r>
                      <a:endParaRPr lang="en-US" sz="1800" b="0" i="0" u="none" strike="noStrike" dirty="0" err="1">
                        <a:effectLst/>
                        <a:latin typeface="Consolas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onsolas"/>
                          <a:ea typeface="等线"/>
                        </a:rPr>
                        <a:t>size</a:t>
                      </a:r>
                      <a:endParaRPr lang="en-US" sz="1800" b="0" i="0" u="none" strike="noStrike" dirty="0">
                        <a:effectLst/>
                        <a:latin typeface="Consolas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195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/>
                          <a:ea typeface="等线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/>
                          <a:ea typeface="等线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/>
                          <a:ea typeface="等线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922075"/>
                  </a:ext>
                </a:extLst>
              </a:tr>
            </a:tbl>
          </a:graphicData>
        </a:graphic>
      </p:graphicFrame>
      <p:sp>
        <p:nvSpPr>
          <p:cNvPr id="12" name="Title 4">
            <a:extLst>
              <a:ext uri="{FF2B5EF4-FFF2-40B4-BE49-F238E27FC236}">
                <a16:creationId xmlns:a16="http://schemas.microsoft.com/office/drawing/2014/main" id="{6DABF291-7DC1-8A38-35B3-6F9BCE6142F8}"/>
              </a:ext>
            </a:extLst>
          </p:cNvPr>
          <p:cNvSpPr txBox="1">
            <a:spLocks/>
          </p:cNvSpPr>
          <p:nvPr/>
        </p:nvSpPr>
        <p:spPr>
          <a:xfrm>
            <a:off x="457200" y="1077686"/>
            <a:ext cx="8229600" cy="135314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 marL="457200" indent="-457200">
              <a:buFont typeface="Arial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Dequeue()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523B55E-A534-5BA4-CC03-DFE20A764B67}"/>
              </a:ext>
            </a:extLst>
          </p:cNvPr>
          <p:cNvGraphicFramePr>
            <a:graphicFrameLocks noGrp="1"/>
          </p:cNvGraphicFramePr>
          <p:nvPr/>
        </p:nvGraphicFramePr>
        <p:xfrm>
          <a:off x="1107337" y="4001526"/>
          <a:ext cx="520699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833">
                  <a:extLst>
                    <a:ext uri="{9D8B030D-6E8A-4147-A177-3AD203B41FA5}">
                      <a16:colId xmlns:a16="http://schemas.microsoft.com/office/drawing/2014/main" val="1861853513"/>
                    </a:ext>
                  </a:extLst>
                </a:gridCol>
                <a:gridCol w="867833">
                  <a:extLst>
                    <a:ext uri="{9D8B030D-6E8A-4147-A177-3AD203B41FA5}">
                      <a16:colId xmlns:a16="http://schemas.microsoft.com/office/drawing/2014/main" val="2332821923"/>
                    </a:ext>
                  </a:extLst>
                </a:gridCol>
                <a:gridCol w="867833">
                  <a:extLst>
                    <a:ext uri="{9D8B030D-6E8A-4147-A177-3AD203B41FA5}">
                      <a16:colId xmlns:a16="http://schemas.microsoft.com/office/drawing/2014/main" val="3328223180"/>
                    </a:ext>
                  </a:extLst>
                </a:gridCol>
                <a:gridCol w="867833">
                  <a:extLst>
                    <a:ext uri="{9D8B030D-6E8A-4147-A177-3AD203B41FA5}">
                      <a16:colId xmlns:a16="http://schemas.microsoft.com/office/drawing/2014/main" val="974555425"/>
                    </a:ext>
                  </a:extLst>
                </a:gridCol>
                <a:gridCol w="867833">
                  <a:extLst>
                    <a:ext uri="{9D8B030D-6E8A-4147-A177-3AD203B41FA5}">
                      <a16:colId xmlns:a16="http://schemas.microsoft.com/office/drawing/2014/main" val="990113059"/>
                    </a:ext>
                  </a:extLst>
                </a:gridCol>
                <a:gridCol w="867833">
                  <a:extLst>
                    <a:ext uri="{9D8B030D-6E8A-4147-A177-3AD203B41FA5}">
                      <a16:colId xmlns:a16="http://schemas.microsoft.com/office/drawing/2014/main" val="338790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Tahoma"/>
                          <a:ea typeface="等线"/>
                        </a:rPr>
                        <a:t>[0]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Tahoma"/>
                          <a:ea typeface="等线"/>
                        </a:rPr>
                        <a:t>[1]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Tahoma"/>
                          <a:ea typeface="等线"/>
                        </a:rPr>
                        <a:t>[2]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Tahoma"/>
                          <a:ea typeface="等线"/>
                        </a:rPr>
                        <a:t>[3]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Tahoma"/>
                          <a:ea typeface="等线"/>
                        </a:rPr>
                        <a:t>[4]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Tahoma"/>
                          <a:ea typeface="等线"/>
                        </a:rPr>
                        <a:t>[5]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772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/>
                          <a:ea typeface="等线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/>
                          <a:ea typeface="等线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/>
                          <a:ea typeface="等线"/>
                        </a:rPr>
                        <a:t>58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/>
                          <a:ea typeface="等线"/>
                        </a:rPr>
                        <a:t>2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/>
                          <a:ea typeface="等线"/>
                        </a:rPr>
                        <a:t>6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/>
                          <a:ea typeface="等线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797354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B940916-A952-739A-2406-75A42D1FBC70}"/>
              </a:ext>
            </a:extLst>
          </p:cNvPr>
          <p:cNvSpPr/>
          <p:nvPr/>
        </p:nvSpPr>
        <p:spPr>
          <a:xfrm>
            <a:off x="1993757" y="3875237"/>
            <a:ext cx="1716146" cy="99425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120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59ECD4-EEB4-5AED-CC91-988716B2C609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5A9AD97-58A6-F53C-5000-347B992810E3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503606" cy="784109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Reaching the End</a:t>
            </a:r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80A1C77-A4CC-B7D9-4004-3A8817A12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705488"/>
              </p:ext>
            </p:extLst>
          </p:nvPr>
        </p:nvGraphicFramePr>
        <p:xfrm>
          <a:off x="1103942" y="3046417"/>
          <a:ext cx="41021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367">
                  <a:extLst>
                    <a:ext uri="{9D8B030D-6E8A-4147-A177-3AD203B41FA5}">
                      <a16:colId xmlns:a16="http://schemas.microsoft.com/office/drawing/2014/main" val="2125951407"/>
                    </a:ext>
                  </a:extLst>
                </a:gridCol>
                <a:gridCol w="1367367">
                  <a:extLst>
                    <a:ext uri="{9D8B030D-6E8A-4147-A177-3AD203B41FA5}">
                      <a16:colId xmlns:a16="http://schemas.microsoft.com/office/drawing/2014/main" val="4110474673"/>
                    </a:ext>
                  </a:extLst>
                </a:gridCol>
                <a:gridCol w="1367367">
                  <a:extLst>
                    <a:ext uri="{9D8B030D-6E8A-4147-A177-3AD203B41FA5}">
                      <a16:colId xmlns:a16="http://schemas.microsoft.com/office/drawing/2014/main" val="294455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1" i="0" u="none" strike="noStrike" kern="1200" dirty="0" err="1">
                          <a:solidFill>
                            <a:srgbClr val="FFFFFF"/>
                          </a:solidFill>
                          <a:effectLst/>
                          <a:latin typeface="Consolas"/>
                          <a:ea typeface="等线"/>
                        </a:rPr>
                        <a:t>front_idx</a:t>
                      </a:r>
                      <a:endParaRPr lang="en-US" sz="1800" b="0" i="0" u="none" strike="noStrike" dirty="0" err="1">
                        <a:effectLst/>
                        <a:latin typeface="Consolas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0" hangingPunct="1"/>
                      <a:r>
                        <a:rPr lang="en-US" sz="1800" b="1" i="0" u="none" strike="noStrike" kern="1200" dirty="0" err="1">
                          <a:solidFill>
                            <a:srgbClr val="FFFFFF"/>
                          </a:solidFill>
                          <a:effectLst/>
                          <a:latin typeface="Consolas"/>
                          <a:ea typeface="等线"/>
                        </a:rPr>
                        <a:t>rear_idx</a:t>
                      </a:r>
                      <a:endParaRPr lang="en-US" sz="1800" b="0" i="0" u="none" strike="noStrike" dirty="0" err="1">
                        <a:effectLst/>
                        <a:latin typeface="Consolas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onsolas"/>
                          <a:ea typeface="等线"/>
                        </a:rPr>
                        <a:t>size</a:t>
                      </a:r>
                      <a:endParaRPr lang="en-US" sz="1800" b="0" i="0" u="none" strike="noStrike" dirty="0">
                        <a:effectLst/>
                        <a:latin typeface="Consolas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195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/>
                          <a:ea typeface="等线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/>
                          <a:ea typeface="等线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/>
                          <a:ea typeface="等线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922075"/>
                  </a:ext>
                </a:extLst>
              </a:tr>
            </a:tbl>
          </a:graphicData>
        </a:graphic>
      </p:graphicFrame>
      <p:sp>
        <p:nvSpPr>
          <p:cNvPr id="12" name="Title 4">
            <a:extLst>
              <a:ext uri="{FF2B5EF4-FFF2-40B4-BE49-F238E27FC236}">
                <a16:creationId xmlns:a16="http://schemas.microsoft.com/office/drawing/2014/main" id="{6DABF291-7DC1-8A38-35B3-6F9BCE6142F8}"/>
              </a:ext>
            </a:extLst>
          </p:cNvPr>
          <p:cNvSpPr txBox="1">
            <a:spLocks/>
          </p:cNvSpPr>
          <p:nvPr/>
        </p:nvSpPr>
        <p:spPr>
          <a:xfrm>
            <a:off x="457200" y="1077686"/>
            <a:ext cx="8229600" cy="135314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 marL="457200" indent="-457200">
              <a:buFont typeface="Arial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Dequeue()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523B55E-A534-5BA4-CC03-DFE20A764B67}"/>
              </a:ext>
            </a:extLst>
          </p:cNvPr>
          <p:cNvGraphicFramePr>
            <a:graphicFrameLocks noGrp="1"/>
          </p:cNvGraphicFramePr>
          <p:nvPr/>
        </p:nvGraphicFramePr>
        <p:xfrm>
          <a:off x="1107337" y="4001526"/>
          <a:ext cx="520699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833">
                  <a:extLst>
                    <a:ext uri="{9D8B030D-6E8A-4147-A177-3AD203B41FA5}">
                      <a16:colId xmlns:a16="http://schemas.microsoft.com/office/drawing/2014/main" val="1861853513"/>
                    </a:ext>
                  </a:extLst>
                </a:gridCol>
                <a:gridCol w="867833">
                  <a:extLst>
                    <a:ext uri="{9D8B030D-6E8A-4147-A177-3AD203B41FA5}">
                      <a16:colId xmlns:a16="http://schemas.microsoft.com/office/drawing/2014/main" val="2332821923"/>
                    </a:ext>
                  </a:extLst>
                </a:gridCol>
                <a:gridCol w="867833">
                  <a:extLst>
                    <a:ext uri="{9D8B030D-6E8A-4147-A177-3AD203B41FA5}">
                      <a16:colId xmlns:a16="http://schemas.microsoft.com/office/drawing/2014/main" val="3328223180"/>
                    </a:ext>
                  </a:extLst>
                </a:gridCol>
                <a:gridCol w="867833">
                  <a:extLst>
                    <a:ext uri="{9D8B030D-6E8A-4147-A177-3AD203B41FA5}">
                      <a16:colId xmlns:a16="http://schemas.microsoft.com/office/drawing/2014/main" val="974555425"/>
                    </a:ext>
                  </a:extLst>
                </a:gridCol>
                <a:gridCol w="867833">
                  <a:extLst>
                    <a:ext uri="{9D8B030D-6E8A-4147-A177-3AD203B41FA5}">
                      <a16:colId xmlns:a16="http://schemas.microsoft.com/office/drawing/2014/main" val="990113059"/>
                    </a:ext>
                  </a:extLst>
                </a:gridCol>
                <a:gridCol w="867833">
                  <a:extLst>
                    <a:ext uri="{9D8B030D-6E8A-4147-A177-3AD203B41FA5}">
                      <a16:colId xmlns:a16="http://schemas.microsoft.com/office/drawing/2014/main" val="338790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Tahoma"/>
                          <a:ea typeface="等线"/>
                        </a:rPr>
                        <a:t>[0]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Tahoma"/>
                          <a:ea typeface="等线"/>
                        </a:rPr>
                        <a:t>[1]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Tahoma"/>
                          <a:ea typeface="等线"/>
                        </a:rPr>
                        <a:t>[2]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Tahoma"/>
                          <a:ea typeface="等线"/>
                        </a:rPr>
                        <a:t>[3]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Tahoma"/>
                          <a:ea typeface="等线"/>
                        </a:rPr>
                        <a:t>[4]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Tahoma"/>
                          <a:ea typeface="等线"/>
                        </a:rPr>
                        <a:t>[5]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772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/>
                          <a:ea typeface="等线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/>
                          <a:ea typeface="等线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/>
                          <a:ea typeface="等线"/>
                        </a:rPr>
                        <a:t>58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/>
                          <a:ea typeface="等线"/>
                        </a:rPr>
                        <a:t>2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/>
                          <a:ea typeface="等线"/>
                        </a:rPr>
                        <a:t>6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/>
                          <a:ea typeface="等线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797354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B940916-A952-739A-2406-75A42D1FBC70}"/>
              </a:ext>
            </a:extLst>
          </p:cNvPr>
          <p:cNvSpPr/>
          <p:nvPr/>
        </p:nvSpPr>
        <p:spPr>
          <a:xfrm>
            <a:off x="2851007" y="3875237"/>
            <a:ext cx="858896" cy="99425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610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59ECD4-EEB4-5AED-CC91-988716B2C609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5A9AD97-58A6-F53C-5000-347B992810E3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503606" cy="784109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Reaching the End</a:t>
            </a:r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80A1C77-A4CC-B7D9-4004-3A8817A12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652191"/>
              </p:ext>
            </p:extLst>
          </p:nvPr>
        </p:nvGraphicFramePr>
        <p:xfrm>
          <a:off x="1103942" y="3046417"/>
          <a:ext cx="41021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367">
                  <a:extLst>
                    <a:ext uri="{9D8B030D-6E8A-4147-A177-3AD203B41FA5}">
                      <a16:colId xmlns:a16="http://schemas.microsoft.com/office/drawing/2014/main" val="2125951407"/>
                    </a:ext>
                  </a:extLst>
                </a:gridCol>
                <a:gridCol w="1367367">
                  <a:extLst>
                    <a:ext uri="{9D8B030D-6E8A-4147-A177-3AD203B41FA5}">
                      <a16:colId xmlns:a16="http://schemas.microsoft.com/office/drawing/2014/main" val="4110474673"/>
                    </a:ext>
                  </a:extLst>
                </a:gridCol>
                <a:gridCol w="1367367">
                  <a:extLst>
                    <a:ext uri="{9D8B030D-6E8A-4147-A177-3AD203B41FA5}">
                      <a16:colId xmlns:a16="http://schemas.microsoft.com/office/drawing/2014/main" val="294455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1" i="0" u="none" strike="noStrike" kern="1200" dirty="0" err="1">
                          <a:solidFill>
                            <a:srgbClr val="FFFFFF"/>
                          </a:solidFill>
                          <a:effectLst/>
                          <a:latin typeface="Consolas"/>
                          <a:ea typeface="等线"/>
                        </a:rPr>
                        <a:t>front_idx</a:t>
                      </a:r>
                      <a:endParaRPr lang="en-US" sz="1800" b="0" i="0" u="none" strike="noStrike" dirty="0" err="1">
                        <a:effectLst/>
                        <a:latin typeface="Consolas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0" hangingPunct="1"/>
                      <a:r>
                        <a:rPr lang="en-US" sz="1800" b="1" i="0" u="none" strike="noStrike" kern="1200" dirty="0" err="1">
                          <a:solidFill>
                            <a:srgbClr val="FFFFFF"/>
                          </a:solidFill>
                          <a:effectLst/>
                          <a:latin typeface="Consolas"/>
                          <a:ea typeface="等线"/>
                        </a:rPr>
                        <a:t>rear_idx</a:t>
                      </a:r>
                      <a:endParaRPr lang="en-US" sz="1800" b="0" i="0" u="none" strike="noStrike" dirty="0" err="1">
                        <a:effectLst/>
                        <a:latin typeface="Consolas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onsolas"/>
                          <a:ea typeface="等线"/>
                        </a:rPr>
                        <a:t>size</a:t>
                      </a:r>
                      <a:endParaRPr lang="en-US" sz="1800" b="0" i="0" u="none" strike="noStrike" dirty="0">
                        <a:effectLst/>
                        <a:latin typeface="Consolas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195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/>
                          <a:ea typeface="等线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/>
                          <a:ea typeface="等线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/>
                          <a:ea typeface="等线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922075"/>
                  </a:ext>
                </a:extLst>
              </a:tr>
            </a:tbl>
          </a:graphicData>
        </a:graphic>
      </p:graphicFrame>
      <p:sp>
        <p:nvSpPr>
          <p:cNvPr id="12" name="Title 4">
            <a:extLst>
              <a:ext uri="{FF2B5EF4-FFF2-40B4-BE49-F238E27FC236}">
                <a16:creationId xmlns:a16="http://schemas.microsoft.com/office/drawing/2014/main" id="{6DABF291-7DC1-8A38-35B3-6F9BCE6142F8}"/>
              </a:ext>
            </a:extLst>
          </p:cNvPr>
          <p:cNvSpPr txBox="1">
            <a:spLocks/>
          </p:cNvSpPr>
          <p:nvPr/>
        </p:nvSpPr>
        <p:spPr>
          <a:xfrm>
            <a:off x="457200" y="1077686"/>
            <a:ext cx="8229600" cy="135314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 marL="457200" indent="-457200">
              <a:buFont typeface="Arial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Dequeue()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523B55E-A534-5BA4-CC03-DFE20A764B67}"/>
              </a:ext>
            </a:extLst>
          </p:cNvPr>
          <p:cNvGraphicFramePr>
            <a:graphicFrameLocks noGrp="1"/>
          </p:cNvGraphicFramePr>
          <p:nvPr/>
        </p:nvGraphicFramePr>
        <p:xfrm>
          <a:off x="1107337" y="4001526"/>
          <a:ext cx="520699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833">
                  <a:extLst>
                    <a:ext uri="{9D8B030D-6E8A-4147-A177-3AD203B41FA5}">
                      <a16:colId xmlns:a16="http://schemas.microsoft.com/office/drawing/2014/main" val="1861853513"/>
                    </a:ext>
                  </a:extLst>
                </a:gridCol>
                <a:gridCol w="867833">
                  <a:extLst>
                    <a:ext uri="{9D8B030D-6E8A-4147-A177-3AD203B41FA5}">
                      <a16:colId xmlns:a16="http://schemas.microsoft.com/office/drawing/2014/main" val="2332821923"/>
                    </a:ext>
                  </a:extLst>
                </a:gridCol>
                <a:gridCol w="867833">
                  <a:extLst>
                    <a:ext uri="{9D8B030D-6E8A-4147-A177-3AD203B41FA5}">
                      <a16:colId xmlns:a16="http://schemas.microsoft.com/office/drawing/2014/main" val="3328223180"/>
                    </a:ext>
                  </a:extLst>
                </a:gridCol>
                <a:gridCol w="867833">
                  <a:extLst>
                    <a:ext uri="{9D8B030D-6E8A-4147-A177-3AD203B41FA5}">
                      <a16:colId xmlns:a16="http://schemas.microsoft.com/office/drawing/2014/main" val="974555425"/>
                    </a:ext>
                  </a:extLst>
                </a:gridCol>
                <a:gridCol w="867833">
                  <a:extLst>
                    <a:ext uri="{9D8B030D-6E8A-4147-A177-3AD203B41FA5}">
                      <a16:colId xmlns:a16="http://schemas.microsoft.com/office/drawing/2014/main" val="990113059"/>
                    </a:ext>
                  </a:extLst>
                </a:gridCol>
                <a:gridCol w="867833">
                  <a:extLst>
                    <a:ext uri="{9D8B030D-6E8A-4147-A177-3AD203B41FA5}">
                      <a16:colId xmlns:a16="http://schemas.microsoft.com/office/drawing/2014/main" val="338790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Tahoma"/>
                          <a:ea typeface="等线"/>
                        </a:rPr>
                        <a:t>[0]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Tahoma"/>
                          <a:ea typeface="等线"/>
                        </a:rPr>
                        <a:t>[1]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Tahoma"/>
                          <a:ea typeface="等线"/>
                        </a:rPr>
                        <a:t>[2]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Tahoma"/>
                          <a:ea typeface="等线"/>
                        </a:rPr>
                        <a:t>[3]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Tahoma"/>
                          <a:ea typeface="等线"/>
                        </a:rPr>
                        <a:t>[4]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Tahoma"/>
                          <a:ea typeface="等线"/>
                        </a:rPr>
                        <a:t>[5]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772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/>
                          <a:ea typeface="等线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/>
                          <a:ea typeface="等线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/>
                          <a:ea typeface="等线"/>
                        </a:rPr>
                        <a:t>58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/>
                          <a:ea typeface="等线"/>
                        </a:rPr>
                        <a:t>2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/>
                          <a:ea typeface="等线"/>
                        </a:rPr>
                        <a:t>6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/>
                          <a:ea typeface="等线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797354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B940916-A952-739A-2406-75A42D1FBC70}"/>
              </a:ext>
            </a:extLst>
          </p:cNvPr>
          <p:cNvSpPr/>
          <p:nvPr/>
        </p:nvSpPr>
        <p:spPr>
          <a:xfrm>
            <a:off x="3708257" y="3875237"/>
            <a:ext cx="1646" cy="99425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387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59ECD4-EEB4-5AED-CC91-988716B2C609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5A9AD97-58A6-F53C-5000-347B992810E3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503606" cy="784109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Reaching the End</a:t>
            </a:r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80A1C77-A4CC-B7D9-4004-3A8817A12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308988"/>
              </p:ext>
            </p:extLst>
          </p:nvPr>
        </p:nvGraphicFramePr>
        <p:xfrm>
          <a:off x="1103942" y="3046417"/>
          <a:ext cx="41021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367">
                  <a:extLst>
                    <a:ext uri="{9D8B030D-6E8A-4147-A177-3AD203B41FA5}">
                      <a16:colId xmlns:a16="http://schemas.microsoft.com/office/drawing/2014/main" val="2125951407"/>
                    </a:ext>
                  </a:extLst>
                </a:gridCol>
                <a:gridCol w="1367367">
                  <a:extLst>
                    <a:ext uri="{9D8B030D-6E8A-4147-A177-3AD203B41FA5}">
                      <a16:colId xmlns:a16="http://schemas.microsoft.com/office/drawing/2014/main" val="4110474673"/>
                    </a:ext>
                  </a:extLst>
                </a:gridCol>
                <a:gridCol w="1367367">
                  <a:extLst>
                    <a:ext uri="{9D8B030D-6E8A-4147-A177-3AD203B41FA5}">
                      <a16:colId xmlns:a16="http://schemas.microsoft.com/office/drawing/2014/main" val="294455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1" i="0" u="none" strike="noStrike" kern="1200" dirty="0" err="1">
                          <a:solidFill>
                            <a:srgbClr val="FFFFFF"/>
                          </a:solidFill>
                          <a:effectLst/>
                          <a:latin typeface="Consolas"/>
                          <a:ea typeface="等线"/>
                        </a:rPr>
                        <a:t>front_idx</a:t>
                      </a:r>
                      <a:endParaRPr lang="en-US" sz="1800" b="0" i="0" u="none" strike="noStrike" dirty="0" err="1">
                        <a:effectLst/>
                        <a:latin typeface="Consolas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0" hangingPunct="1"/>
                      <a:r>
                        <a:rPr lang="en-US" sz="1800" b="1" i="0" u="none" strike="noStrike" kern="1200" dirty="0" err="1">
                          <a:solidFill>
                            <a:srgbClr val="FFFFFF"/>
                          </a:solidFill>
                          <a:effectLst/>
                          <a:latin typeface="Consolas"/>
                          <a:ea typeface="等线"/>
                        </a:rPr>
                        <a:t>rear_idx</a:t>
                      </a:r>
                      <a:endParaRPr lang="en-US" sz="1800" b="0" i="0" u="none" strike="noStrike" dirty="0" err="1">
                        <a:effectLst/>
                        <a:latin typeface="Consolas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onsolas"/>
                          <a:ea typeface="等线"/>
                        </a:rPr>
                        <a:t>size</a:t>
                      </a:r>
                      <a:endParaRPr lang="en-US" sz="1800" b="0" i="0" u="none" strike="noStrike" dirty="0">
                        <a:effectLst/>
                        <a:latin typeface="Consolas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195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/>
                          <a:ea typeface="等线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/>
                          <a:ea typeface="等线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/>
                          <a:ea typeface="等线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92207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523B55E-A534-5BA4-CC03-DFE20A764B67}"/>
              </a:ext>
            </a:extLst>
          </p:cNvPr>
          <p:cNvGraphicFramePr>
            <a:graphicFrameLocks noGrp="1"/>
          </p:cNvGraphicFramePr>
          <p:nvPr/>
        </p:nvGraphicFramePr>
        <p:xfrm>
          <a:off x="1107337" y="4001526"/>
          <a:ext cx="520699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833">
                  <a:extLst>
                    <a:ext uri="{9D8B030D-6E8A-4147-A177-3AD203B41FA5}">
                      <a16:colId xmlns:a16="http://schemas.microsoft.com/office/drawing/2014/main" val="1861853513"/>
                    </a:ext>
                  </a:extLst>
                </a:gridCol>
                <a:gridCol w="867833">
                  <a:extLst>
                    <a:ext uri="{9D8B030D-6E8A-4147-A177-3AD203B41FA5}">
                      <a16:colId xmlns:a16="http://schemas.microsoft.com/office/drawing/2014/main" val="2332821923"/>
                    </a:ext>
                  </a:extLst>
                </a:gridCol>
                <a:gridCol w="867833">
                  <a:extLst>
                    <a:ext uri="{9D8B030D-6E8A-4147-A177-3AD203B41FA5}">
                      <a16:colId xmlns:a16="http://schemas.microsoft.com/office/drawing/2014/main" val="3328223180"/>
                    </a:ext>
                  </a:extLst>
                </a:gridCol>
                <a:gridCol w="867833">
                  <a:extLst>
                    <a:ext uri="{9D8B030D-6E8A-4147-A177-3AD203B41FA5}">
                      <a16:colId xmlns:a16="http://schemas.microsoft.com/office/drawing/2014/main" val="974555425"/>
                    </a:ext>
                  </a:extLst>
                </a:gridCol>
                <a:gridCol w="867833">
                  <a:extLst>
                    <a:ext uri="{9D8B030D-6E8A-4147-A177-3AD203B41FA5}">
                      <a16:colId xmlns:a16="http://schemas.microsoft.com/office/drawing/2014/main" val="990113059"/>
                    </a:ext>
                  </a:extLst>
                </a:gridCol>
                <a:gridCol w="867833">
                  <a:extLst>
                    <a:ext uri="{9D8B030D-6E8A-4147-A177-3AD203B41FA5}">
                      <a16:colId xmlns:a16="http://schemas.microsoft.com/office/drawing/2014/main" val="338790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Tahoma"/>
                          <a:ea typeface="等线"/>
                        </a:rPr>
                        <a:t>[0]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Tahoma"/>
                          <a:ea typeface="等线"/>
                        </a:rPr>
                        <a:t>[1]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Tahoma"/>
                          <a:ea typeface="等线"/>
                        </a:rPr>
                        <a:t>[2]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Tahoma"/>
                          <a:ea typeface="等线"/>
                        </a:rPr>
                        <a:t>[3]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Tahoma"/>
                          <a:ea typeface="等线"/>
                        </a:rPr>
                        <a:t>[4]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Tahoma"/>
                          <a:ea typeface="等线"/>
                        </a:rPr>
                        <a:t>[5]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772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/>
                          <a:ea typeface="等线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/>
                          <a:ea typeface="等线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/>
                          <a:ea typeface="等线"/>
                        </a:rPr>
                        <a:t>58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/>
                          <a:ea typeface="等线"/>
                        </a:rPr>
                        <a:t>2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/>
                          <a:ea typeface="等线"/>
                        </a:rPr>
                        <a:t>6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/>
                          <a:ea typeface="等线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797354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B940916-A952-739A-2406-75A42D1FBC70}"/>
              </a:ext>
            </a:extLst>
          </p:cNvPr>
          <p:cNvSpPr/>
          <p:nvPr/>
        </p:nvSpPr>
        <p:spPr>
          <a:xfrm>
            <a:off x="3708257" y="3875237"/>
            <a:ext cx="1646" cy="99425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3C3B6A6-BAE5-6F78-EDB1-F923678FA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052573"/>
              </p:ext>
            </p:extLst>
          </p:nvPr>
        </p:nvGraphicFramePr>
        <p:xfrm>
          <a:off x="1114856" y="2016314"/>
          <a:ext cx="520699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833">
                  <a:extLst>
                    <a:ext uri="{9D8B030D-6E8A-4147-A177-3AD203B41FA5}">
                      <a16:colId xmlns:a16="http://schemas.microsoft.com/office/drawing/2014/main" val="1861853513"/>
                    </a:ext>
                  </a:extLst>
                </a:gridCol>
                <a:gridCol w="867833">
                  <a:extLst>
                    <a:ext uri="{9D8B030D-6E8A-4147-A177-3AD203B41FA5}">
                      <a16:colId xmlns:a16="http://schemas.microsoft.com/office/drawing/2014/main" val="2332821923"/>
                    </a:ext>
                  </a:extLst>
                </a:gridCol>
                <a:gridCol w="867833">
                  <a:extLst>
                    <a:ext uri="{9D8B030D-6E8A-4147-A177-3AD203B41FA5}">
                      <a16:colId xmlns:a16="http://schemas.microsoft.com/office/drawing/2014/main" val="3328223180"/>
                    </a:ext>
                  </a:extLst>
                </a:gridCol>
                <a:gridCol w="867833">
                  <a:extLst>
                    <a:ext uri="{9D8B030D-6E8A-4147-A177-3AD203B41FA5}">
                      <a16:colId xmlns:a16="http://schemas.microsoft.com/office/drawing/2014/main" val="974555425"/>
                    </a:ext>
                  </a:extLst>
                </a:gridCol>
                <a:gridCol w="867833">
                  <a:extLst>
                    <a:ext uri="{9D8B030D-6E8A-4147-A177-3AD203B41FA5}">
                      <a16:colId xmlns:a16="http://schemas.microsoft.com/office/drawing/2014/main" val="990113059"/>
                    </a:ext>
                  </a:extLst>
                </a:gridCol>
                <a:gridCol w="867833">
                  <a:extLst>
                    <a:ext uri="{9D8B030D-6E8A-4147-A177-3AD203B41FA5}">
                      <a16:colId xmlns:a16="http://schemas.microsoft.com/office/drawing/2014/main" val="338790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Tahoma"/>
                          <a:ea typeface="等线"/>
                        </a:rPr>
                        <a:t>[0]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Tahoma"/>
                          <a:ea typeface="等线"/>
                        </a:rPr>
                        <a:t>[1]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Tahoma"/>
                          <a:ea typeface="等线"/>
                        </a:rPr>
                        <a:t>[2]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Tahoma"/>
                          <a:ea typeface="等线"/>
                        </a:rPr>
                        <a:t>[3]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Tahoma"/>
                          <a:ea typeface="等线"/>
                        </a:rPr>
                        <a:t>[4]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Tahoma"/>
                          <a:ea typeface="等线"/>
                        </a:rPr>
                        <a:t>[5]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772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/>
                          <a:ea typeface="等线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/>
                          <a:ea typeface="等线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/>
                          <a:ea typeface="等线"/>
                        </a:rPr>
                        <a:t>58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/>
                          <a:ea typeface="等线"/>
                        </a:rPr>
                        <a:t>2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/>
                          <a:ea typeface="等线"/>
                        </a:rPr>
                        <a:t>6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E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/>
                          <a:ea typeface="等线"/>
                        </a:rPr>
                        <a:t>1</a:t>
                      </a:r>
                      <a:endParaRPr lang="en-US" sz="1800" b="0" i="0" u="none" strike="noStrike" dirty="0">
                        <a:effectLst/>
                        <a:latin typeface="Tahoma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D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797354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1332AC68-490D-675C-C150-2A2F06226E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904656"/>
              </p:ext>
            </p:extLst>
          </p:nvPr>
        </p:nvGraphicFramePr>
        <p:xfrm>
          <a:off x="1111462" y="1143923"/>
          <a:ext cx="41021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367">
                  <a:extLst>
                    <a:ext uri="{9D8B030D-6E8A-4147-A177-3AD203B41FA5}">
                      <a16:colId xmlns:a16="http://schemas.microsoft.com/office/drawing/2014/main" val="2125951407"/>
                    </a:ext>
                  </a:extLst>
                </a:gridCol>
                <a:gridCol w="1367367">
                  <a:extLst>
                    <a:ext uri="{9D8B030D-6E8A-4147-A177-3AD203B41FA5}">
                      <a16:colId xmlns:a16="http://schemas.microsoft.com/office/drawing/2014/main" val="4110474673"/>
                    </a:ext>
                  </a:extLst>
                </a:gridCol>
                <a:gridCol w="1367367">
                  <a:extLst>
                    <a:ext uri="{9D8B030D-6E8A-4147-A177-3AD203B41FA5}">
                      <a16:colId xmlns:a16="http://schemas.microsoft.com/office/drawing/2014/main" val="294455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1" i="0" u="none" strike="noStrike" kern="1200" dirty="0" err="1">
                          <a:solidFill>
                            <a:srgbClr val="FFFFFF"/>
                          </a:solidFill>
                          <a:effectLst/>
                          <a:latin typeface="Consolas"/>
                          <a:ea typeface="等线"/>
                        </a:rPr>
                        <a:t>front_idx</a:t>
                      </a:r>
                      <a:endParaRPr lang="en-US" sz="1800" b="0" i="0" u="none" strike="noStrike" dirty="0" err="1">
                        <a:effectLst/>
                        <a:latin typeface="Consolas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0" hangingPunct="1"/>
                      <a:r>
                        <a:rPr lang="en-US" sz="1800" b="1" i="0" u="none" strike="noStrike" kern="1200" dirty="0" err="1">
                          <a:solidFill>
                            <a:srgbClr val="FFFFFF"/>
                          </a:solidFill>
                          <a:effectLst/>
                          <a:latin typeface="Consolas"/>
                          <a:ea typeface="等线"/>
                        </a:rPr>
                        <a:t>rear_idx</a:t>
                      </a:r>
                      <a:endParaRPr lang="en-US" sz="1800" b="0" i="0" u="none" strike="noStrike" dirty="0" err="1">
                        <a:effectLst/>
                        <a:latin typeface="Consolas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onsolas"/>
                          <a:ea typeface="等线"/>
                        </a:rPr>
                        <a:t>size</a:t>
                      </a:r>
                      <a:endParaRPr lang="en-US" sz="1800" b="0" i="0" u="none" strike="noStrike" dirty="0">
                        <a:effectLst/>
                        <a:latin typeface="Consolas"/>
                        <a:ea typeface="等线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195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/>
                          <a:ea typeface="等线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/>
                          <a:ea typeface="等线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CBC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ahoma"/>
                          <a:ea typeface="等线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922075"/>
                  </a:ext>
                </a:extLst>
              </a:tr>
            </a:tbl>
          </a:graphicData>
        </a:graphic>
      </p:graphicFrame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438841E-6541-5668-89A1-763F99FC838D}"/>
              </a:ext>
            </a:extLst>
          </p:cNvPr>
          <p:cNvSpPr/>
          <p:nvPr/>
        </p:nvSpPr>
        <p:spPr>
          <a:xfrm flipH="1">
            <a:off x="3717423" y="1890025"/>
            <a:ext cx="2682900" cy="99425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E2DA174-BB15-CA4D-F774-4175A4DC29F5}"/>
              </a:ext>
            </a:extLst>
          </p:cNvPr>
          <p:cNvSpPr/>
          <p:nvPr/>
        </p:nvSpPr>
        <p:spPr>
          <a:xfrm flipH="1">
            <a:off x="1025356" y="1890025"/>
            <a:ext cx="2682900" cy="99425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003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59ECD4-EEB4-5AED-CC91-988716B2C609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5A9AD97-58A6-F53C-5000-347B992810E3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503606" cy="784109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Overflow and underflow</a:t>
            </a:r>
            <a:endParaRPr lang="en-US" dirty="0"/>
          </a:p>
          <a:p>
            <a:endParaRPr lang="en-US" sz="4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5A6BF1F0-7359-2D21-2FF3-439ACE1B8D7E}"/>
              </a:ext>
            </a:extLst>
          </p:cNvPr>
          <p:cNvSpPr txBox="1">
            <a:spLocks/>
          </p:cNvSpPr>
          <p:nvPr/>
        </p:nvSpPr>
        <p:spPr>
          <a:xfrm>
            <a:off x="457200" y="1085514"/>
            <a:ext cx="8229600" cy="3772236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00000"/>
              </a:lnSpc>
              <a:buFont typeface="Arial,Sans-Serif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Arial"/>
                <a:ea typeface="Tahoma"/>
                <a:cs typeface="Arial"/>
              </a:rPr>
              <a:t>Overflow: Trying to push in a full queue</a:t>
            </a:r>
            <a:endParaRPr lang="en-US" sz="2800" b="0" dirty="0">
              <a:solidFill>
                <a:srgbClr val="501214"/>
              </a:solidFill>
              <a:latin typeface="Arial"/>
              <a:ea typeface="Tahoma"/>
              <a:cs typeface="Arial"/>
            </a:endParaRPr>
          </a:p>
          <a:p>
            <a:r>
              <a:rPr lang="en-US" sz="2200" b="0" dirty="0">
                <a:solidFill>
                  <a:srgbClr val="000000"/>
                </a:solidFill>
                <a:latin typeface="Consolas"/>
                <a:ea typeface="Tahoma"/>
                <a:cs typeface="Arial"/>
              </a:rPr>
              <a:t>     </a:t>
            </a:r>
            <a:r>
              <a:rPr lang="en-US" sz="2400" b="0" dirty="0">
                <a:solidFill>
                  <a:schemeClr val="tx2"/>
                </a:solidFill>
                <a:latin typeface="Consolas"/>
                <a:ea typeface="Tahoma"/>
                <a:cs typeface="Arial"/>
              </a:rPr>
              <a:t>if(!</a:t>
            </a:r>
            <a:r>
              <a:rPr lang="en-US" sz="2400" b="0" dirty="0" err="1">
                <a:solidFill>
                  <a:schemeClr val="tx2"/>
                </a:solidFill>
                <a:latin typeface="Consolas"/>
                <a:ea typeface="Tahoma"/>
                <a:cs typeface="Arial"/>
              </a:rPr>
              <a:t>queue.isFull</a:t>
            </a:r>
            <a:r>
              <a:rPr lang="en-US" sz="2400" b="0" dirty="0">
                <a:solidFill>
                  <a:schemeClr val="tx2"/>
                </a:solidFill>
                <a:latin typeface="Consolas"/>
                <a:ea typeface="Tahoma"/>
                <a:cs typeface="Arial"/>
              </a:rPr>
              <a:t>())</a:t>
            </a:r>
            <a:endParaRPr lang="en-US" sz="2400" b="0" dirty="0">
              <a:solidFill>
                <a:schemeClr val="tx2"/>
              </a:solidFill>
              <a:latin typeface="Arial"/>
              <a:ea typeface="Tahoma"/>
              <a:cs typeface="Arial"/>
            </a:endParaRPr>
          </a:p>
          <a:p>
            <a:r>
              <a:rPr lang="en-US" sz="2400" b="0" dirty="0">
                <a:solidFill>
                  <a:schemeClr val="tx2"/>
                </a:solidFill>
                <a:latin typeface="Consolas"/>
                <a:ea typeface="Tahoma"/>
                <a:cs typeface="Arial"/>
              </a:rPr>
              <a:t>       </a:t>
            </a:r>
            <a:r>
              <a:rPr lang="en-US" sz="2400" b="0" dirty="0" err="1">
                <a:solidFill>
                  <a:schemeClr val="tx2"/>
                </a:solidFill>
                <a:latin typeface="Consolas"/>
                <a:ea typeface="Tahoma"/>
                <a:cs typeface="Arial"/>
              </a:rPr>
              <a:t>queue.push</a:t>
            </a:r>
            <a:r>
              <a:rPr lang="en-US" sz="2400" b="0" dirty="0">
                <a:solidFill>
                  <a:schemeClr val="tx2"/>
                </a:solidFill>
                <a:latin typeface="Consolas"/>
                <a:ea typeface="Tahoma"/>
                <a:cs typeface="Arial"/>
              </a:rPr>
              <a:t>(item);</a:t>
            </a:r>
            <a:endParaRPr lang="en-US" sz="2400" dirty="0">
              <a:solidFill>
                <a:schemeClr val="tx2"/>
              </a:solidFill>
            </a:endParaRPr>
          </a:p>
          <a:p>
            <a:pPr marL="457200" indent="-457200">
              <a:lnSpc>
                <a:spcPct val="100000"/>
              </a:lnSpc>
              <a:buFont typeface="Arial,Sans-Serif"/>
              <a:buChar char="•"/>
            </a:pPr>
            <a:endParaRPr lang="en-US" sz="2800" b="0" dirty="0">
              <a:solidFill>
                <a:srgbClr val="000000"/>
              </a:solidFill>
              <a:latin typeface="Arial"/>
              <a:ea typeface="Tahoma"/>
              <a:cs typeface="Arial"/>
            </a:endParaRPr>
          </a:p>
          <a:p>
            <a:pPr marL="457200" indent="-457200">
              <a:buFont typeface="Arial,Sans-Serif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Arial"/>
                <a:ea typeface="Tahoma"/>
                <a:cs typeface="Arial"/>
              </a:rPr>
              <a:t>Underflow: Trying to deque an empty queue</a:t>
            </a:r>
          </a:p>
          <a:p>
            <a:r>
              <a:rPr lang="en-US" sz="2200" b="0" dirty="0">
                <a:solidFill>
                  <a:srgbClr val="000000"/>
                </a:solidFill>
                <a:latin typeface="Consolas"/>
                <a:ea typeface="Tahoma"/>
                <a:cs typeface="Arial"/>
              </a:rPr>
              <a:t>     </a:t>
            </a:r>
            <a:r>
              <a:rPr lang="en-US" sz="2200" b="0" dirty="0">
                <a:solidFill>
                  <a:schemeClr val="tx2"/>
                </a:solidFill>
                <a:latin typeface="Consolas"/>
                <a:ea typeface="Tahoma"/>
                <a:cs typeface="Arial"/>
              </a:rPr>
              <a:t>if(!</a:t>
            </a:r>
            <a:r>
              <a:rPr lang="en-US" sz="2200" b="0" dirty="0" err="1">
                <a:solidFill>
                  <a:schemeClr val="tx2"/>
                </a:solidFill>
                <a:latin typeface="Consolas"/>
                <a:ea typeface="Tahoma"/>
                <a:cs typeface="Arial"/>
              </a:rPr>
              <a:t>queue.isEmpty</a:t>
            </a:r>
            <a:r>
              <a:rPr lang="en-US" sz="2200" b="0" dirty="0">
                <a:solidFill>
                  <a:schemeClr val="tx2"/>
                </a:solidFill>
                <a:latin typeface="Consolas"/>
                <a:ea typeface="Tahoma"/>
                <a:cs typeface="Arial"/>
              </a:rPr>
              <a:t>())</a:t>
            </a:r>
            <a:endParaRPr lang="en-US" sz="2800" b="0">
              <a:solidFill>
                <a:schemeClr val="tx2"/>
              </a:solidFill>
              <a:latin typeface="Arial"/>
              <a:ea typeface="Tahoma"/>
              <a:cs typeface="Arial"/>
            </a:endParaRPr>
          </a:p>
          <a:p>
            <a:r>
              <a:rPr lang="en-US" sz="2200" b="0" dirty="0">
                <a:solidFill>
                  <a:schemeClr val="tx2"/>
                </a:solidFill>
                <a:latin typeface="Consolas"/>
                <a:ea typeface="Tahoma"/>
                <a:cs typeface="Arial"/>
              </a:rPr>
              <a:t>       </a:t>
            </a:r>
            <a:r>
              <a:rPr lang="en-US" sz="2200" b="0" dirty="0" err="1">
                <a:solidFill>
                  <a:schemeClr val="tx2"/>
                </a:solidFill>
                <a:latin typeface="Consolas"/>
                <a:ea typeface="Tahoma"/>
                <a:cs typeface="Arial"/>
              </a:rPr>
              <a:t>queue.pop</a:t>
            </a:r>
            <a:r>
              <a:rPr lang="en-US" sz="2200" b="0" dirty="0">
                <a:solidFill>
                  <a:schemeClr val="tx2"/>
                </a:solidFill>
                <a:latin typeface="Consolas"/>
                <a:ea typeface="Tahoma"/>
                <a:cs typeface="Arial"/>
              </a:rPr>
              <a:t>();</a:t>
            </a:r>
            <a:endParaRPr lang="en-US">
              <a:solidFill>
                <a:schemeClr val="tx2"/>
              </a:solidFill>
            </a:endParaRPr>
          </a:p>
          <a:p>
            <a:pPr marL="457200" indent="-457200">
              <a:buFont typeface="Arial,Sans-Serif"/>
              <a:buChar char="•"/>
            </a:pPr>
            <a:endParaRPr lang="en-US" sz="2800" b="0" dirty="0">
              <a:solidFill>
                <a:srgbClr val="000000"/>
              </a:solidFill>
              <a:latin typeface="Arial"/>
              <a:ea typeface="Tahom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79845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59ECD4-EEB4-5AED-CC91-988716B2C609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5A9AD97-58A6-F53C-5000-347B992810E3}"/>
              </a:ext>
            </a:extLst>
          </p:cNvPr>
          <p:cNvSpPr txBox="1">
            <a:spLocks/>
          </p:cNvSpPr>
          <p:nvPr/>
        </p:nvSpPr>
        <p:spPr>
          <a:xfrm>
            <a:off x="261686" y="285749"/>
            <a:ext cx="8879592" cy="791628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Implement Queue with Linked List</a:t>
            </a:r>
            <a:endParaRPr lang="en-US" dirty="0">
              <a:solidFill>
                <a:srgbClr val="501214"/>
              </a:solidFill>
              <a:ea typeface="Calibri"/>
              <a:cs typeface="Calibri"/>
            </a:endParaRPr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C494DDB7-4136-0553-A0BF-AAF9F04413AA}"/>
              </a:ext>
            </a:extLst>
          </p:cNvPr>
          <p:cNvSpPr txBox="1">
            <a:spLocks/>
          </p:cNvSpPr>
          <p:nvPr/>
        </p:nvSpPr>
        <p:spPr>
          <a:xfrm>
            <a:off x="460853" y="1073511"/>
            <a:ext cx="8229600" cy="135314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 marL="457200" indent="-457200">
              <a:buFont typeface="Arial"/>
              <a:buChar char="•"/>
            </a:pPr>
            <a:r>
              <a:rPr lang="en-US" sz="2400" b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A queue can be implemented with a linked list </a:t>
            </a:r>
            <a:r>
              <a:rPr lang="en-US" sz="24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with </a:t>
            </a:r>
            <a:r>
              <a:rPr lang="en-US" sz="2400" b="0" dirty="0">
                <a:solidFill>
                  <a:srgbClr val="CC0000"/>
                </a:solidFill>
                <a:latin typeface="Calibri"/>
                <a:ea typeface="Tahoma"/>
                <a:cs typeface="Tahoma"/>
              </a:rPr>
              <a:t>two</a:t>
            </a:r>
            <a:r>
              <a:rPr lang="en-US" sz="24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 pointers: </a:t>
            </a:r>
          </a:p>
          <a:p>
            <a:pPr marL="800100" lvl="1" indent="-34290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b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a </a:t>
            </a:r>
            <a:r>
              <a:rPr lang="en-US" sz="2000" b="0" dirty="0">
                <a:solidFill>
                  <a:srgbClr val="CC0000"/>
                </a:solidFill>
                <a:latin typeface="Calibri"/>
                <a:ea typeface="Tahoma"/>
                <a:cs typeface="Tahoma"/>
              </a:rPr>
              <a:t>head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 pointer </a:t>
            </a:r>
            <a:endParaRPr lang="en-US" sz="2000" b="1">
              <a:latin typeface="Calibri"/>
              <a:ea typeface="Calibri"/>
              <a:cs typeface="Calibri"/>
            </a:endParaRPr>
          </a:p>
          <a:p>
            <a:pPr marL="800100" lvl="1" indent="-34290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b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a </a:t>
            </a:r>
            <a:r>
              <a:rPr lang="en-US" sz="2000" b="0" dirty="0">
                <a:solidFill>
                  <a:srgbClr val="CC0000"/>
                </a:solidFill>
                <a:latin typeface="Calibri"/>
                <a:ea typeface="Tahoma"/>
                <a:cs typeface="Tahoma"/>
              </a:rPr>
              <a:t>tail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 pointer</a:t>
            </a:r>
            <a:endParaRPr lang="en-US" sz="2000" b="1">
              <a:latin typeface="Calibri"/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US" sz="2800" b="0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</p:txBody>
      </p:sp>
      <p:pic>
        <p:nvPicPr>
          <p:cNvPr id="3" name="Picture 2" descr="A screenshot of a computer game&#10;&#10;AI-generated content may be incorrect.">
            <a:extLst>
              <a:ext uri="{FF2B5EF4-FFF2-40B4-BE49-F238E27FC236}">
                <a16:creationId xmlns:a16="http://schemas.microsoft.com/office/drawing/2014/main" id="{33E31C20-4896-F6D3-071F-F375607E8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04" y="2423752"/>
            <a:ext cx="6865520" cy="243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5972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59ECD4-EEB4-5AED-CC91-988716B2C609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5A9AD97-58A6-F53C-5000-347B992810E3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503606" cy="784109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Implement Queue with STL</a:t>
            </a:r>
            <a:endParaRPr lang="en-US" dirty="0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C8B76EF9-97A3-57D6-45F4-B1E0F804C826}"/>
              </a:ext>
            </a:extLst>
          </p:cNvPr>
          <p:cNvSpPr txBox="1">
            <a:spLocks/>
          </p:cNvSpPr>
          <p:nvPr/>
        </p:nvSpPr>
        <p:spPr>
          <a:xfrm>
            <a:off x="457200" y="1085514"/>
            <a:ext cx="8229600" cy="3772236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onsolas"/>
                <a:ea typeface="Tahoma"/>
                <a:cs typeface="Arial"/>
              </a:rPr>
              <a:t>#include &lt;queue&gt;</a:t>
            </a:r>
          </a:p>
          <a:p>
            <a:pPr>
              <a:lnSpc>
                <a:spcPct val="100000"/>
              </a:lnSpc>
            </a:pPr>
            <a:endParaRPr lang="en-US" sz="2800" dirty="0">
              <a:solidFill>
                <a:srgbClr val="000000"/>
              </a:solidFill>
              <a:latin typeface="Consolas"/>
              <a:ea typeface="Tahoma"/>
              <a:cs typeface="Arial"/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  <a:latin typeface="Consolas"/>
                <a:ea typeface="Tahoma"/>
                <a:cs typeface="Arial"/>
              </a:rPr>
              <a:t>queue &lt;</a:t>
            </a:r>
            <a:r>
              <a:rPr lang="en-US" sz="2800" dirty="0" err="1">
                <a:solidFill>
                  <a:srgbClr val="000000"/>
                </a:solidFill>
                <a:latin typeface="Consolas"/>
                <a:ea typeface="Tahoma"/>
                <a:cs typeface="Arial"/>
              </a:rPr>
              <a:t>data_type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Tahoma"/>
                <a:cs typeface="Arial"/>
              </a:rPr>
              <a:t>&gt; Q;</a:t>
            </a:r>
          </a:p>
          <a:p>
            <a:pPr>
              <a:lnSpc>
                <a:spcPct val="100000"/>
              </a:lnSpc>
            </a:pPr>
            <a:endParaRPr lang="en-US" sz="2800" dirty="0">
              <a:solidFill>
                <a:srgbClr val="000000"/>
              </a:solidFill>
              <a:latin typeface="Consolas"/>
              <a:ea typeface="Tahoma"/>
              <a:cs typeface="Arial"/>
            </a:endParaRPr>
          </a:p>
          <a:p>
            <a:pPr>
              <a:lnSpc>
                <a:spcPct val="100000"/>
              </a:lnSpc>
            </a:pPr>
            <a:r>
              <a:rPr lang="en-US" sz="2800" dirty="0" err="1">
                <a:solidFill>
                  <a:srgbClr val="000000"/>
                </a:solidFill>
                <a:latin typeface="Consolas"/>
                <a:ea typeface="Tahoma"/>
                <a:cs typeface="Arial"/>
              </a:rPr>
              <a:t>Q.push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Tahoma"/>
                <a:cs typeface="Arial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US" sz="2800" dirty="0" err="1">
                <a:solidFill>
                  <a:srgbClr val="000000"/>
                </a:solidFill>
                <a:latin typeface="Consolas"/>
                <a:ea typeface="Tahoma"/>
                <a:cs typeface="Arial"/>
              </a:rPr>
              <a:t>Q.pop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Tahoma"/>
                <a:cs typeface="Arial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US" sz="2800" dirty="0" err="1">
                <a:solidFill>
                  <a:srgbClr val="000000"/>
                </a:solidFill>
                <a:latin typeface="Consolas"/>
                <a:ea typeface="Tahoma"/>
                <a:cs typeface="Arial"/>
              </a:rPr>
              <a:t>Q.front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Tahoma"/>
                <a:cs typeface="Arial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US" sz="2800" err="1">
                <a:solidFill>
                  <a:srgbClr val="000000"/>
                </a:solidFill>
                <a:latin typeface="Consolas"/>
                <a:ea typeface="Tahoma"/>
                <a:cs typeface="Arial"/>
              </a:rPr>
              <a:t>Q.empty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Tahoma"/>
                <a:cs typeface="Arial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US" sz="2800" dirty="0" err="1">
                <a:solidFill>
                  <a:srgbClr val="000000"/>
                </a:solidFill>
                <a:latin typeface="Consolas"/>
                <a:ea typeface="Tahoma"/>
                <a:cs typeface="Arial"/>
              </a:rPr>
              <a:t>Q.size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Tahoma"/>
                <a:cs typeface="Arial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269785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59ECD4-EEB4-5AED-CC91-988716B2C609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5A9AD97-58A6-F53C-5000-347B992810E3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Implement Stack with Array</a:t>
            </a:r>
            <a:endParaRPr lang="en-US" dirty="0"/>
          </a:p>
          <a:p>
            <a:endParaRPr lang="en-US" sz="4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5" name="Picture 4" descr="A diagram of a stack&#10;&#10;AI-generated content may be incorrect.">
            <a:extLst>
              <a:ext uri="{FF2B5EF4-FFF2-40B4-BE49-F238E27FC236}">
                <a16:creationId xmlns:a16="http://schemas.microsoft.com/office/drawing/2014/main" id="{D44E5BF2-B501-EF16-7F1B-BAE87A840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00" y="1080369"/>
            <a:ext cx="6423955" cy="4063131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DB823EC-C2DF-23A6-151A-A63E3ED6B068}"/>
              </a:ext>
            </a:extLst>
          </p:cNvPr>
          <p:cNvSpPr/>
          <p:nvPr/>
        </p:nvSpPr>
        <p:spPr>
          <a:xfrm>
            <a:off x="1338718" y="1025568"/>
            <a:ext cx="868993" cy="4117931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547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59ECD4-EEB4-5AED-CC91-988716B2C609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5A9AD97-58A6-F53C-5000-347B992810E3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Today's Summary</a:t>
            </a:r>
            <a:endParaRPr lang="en-US" sz="4800" b="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4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E4B9321-1A08-1A62-1EC3-3430DD5A5C5B}"/>
              </a:ext>
            </a:extLst>
          </p:cNvPr>
          <p:cNvSpPr txBox="1">
            <a:spLocks/>
          </p:cNvSpPr>
          <p:nvPr/>
        </p:nvSpPr>
        <p:spPr>
          <a:xfrm>
            <a:off x="457200" y="1085514"/>
            <a:ext cx="8229600" cy="3772236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 marL="457200" indent="-457200">
              <a:buFont typeface="Arial,Sans-Serif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Arial"/>
                <a:ea typeface="Tahoma"/>
                <a:cs typeface="Arial"/>
              </a:rPr>
              <a:t>Implementing Stack with Array</a:t>
            </a:r>
            <a:endParaRPr lang="en-US" sz="2800" b="0" dirty="0">
              <a:solidFill>
                <a:srgbClr val="501214"/>
              </a:solidFill>
              <a:latin typeface="Arial"/>
              <a:ea typeface="Tahoma"/>
              <a:cs typeface="Arial"/>
            </a:endParaRPr>
          </a:p>
          <a:p>
            <a:pPr marL="457200" indent="-457200">
              <a:buFont typeface="Arial,Sans-Serif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Arial"/>
                <a:ea typeface="Tahoma"/>
                <a:cs typeface="Arial"/>
              </a:rPr>
              <a:t>Implementing Stack with Linked List</a:t>
            </a:r>
            <a:endParaRPr lang="en-US" dirty="0"/>
          </a:p>
          <a:p>
            <a:pPr marL="457200" indent="-457200">
              <a:buFont typeface="Arial,Sans-Serif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Arial"/>
                <a:ea typeface="Tahoma"/>
                <a:cs typeface="Arial"/>
              </a:rPr>
              <a:t>Queue</a:t>
            </a:r>
            <a:endParaRPr lang="en-US" sz="2800" b="0" dirty="0">
              <a:solidFill>
                <a:srgbClr val="501214"/>
              </a:solidFill>
              <a:latin typeface="Arial"/>
              <a:ea typeface="Tahoma"/>
              <a:cs typeface="Arial"/>
            </a:endParaRPr>
          </a:p>
          <a:p>
            <a:pPr marL="457200" indent="-457200">
              <a:buFont typeface="Arial,Sans-Serif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Arial"/>
                <a:ea typeface="Tahoma"/>
                <a:cs typeface="Arial"/>
              </a:rPr>
              <a:t>Implementing Queue with Array</a:t>
            </a:r>
          </a:p>
          <a:p>
            <a:pPr marL="457200" indent="-457200">
              <a:buFont typeface="Arial,Sans-Serif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Arial"/>
                <a:ea typeface="Tahoma"/>
                <a:cs typeface="Arial"/>
              </a:rPr>
              <a:t>Implementing Queue with Linked List</a:t>
            </a:r>
          </a:p>
        </p:txBody>
      </p:sp>
    </p:spTree>
    <p:extLst>
      <p:ext uri="{BB962C8B-B14F-4D97-AF65-F5344CB8AC3E}">
        <p14:creationId xmlns:p14="http://schemas.microsoft.com/office/powerpoint/2010/main" val="3423188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59ECD4-EEB4-5AED-CC91-988716B2C609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5A9AD97-58A6-F53C-5000-347B992810E3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Implement Stack with Array</a:t>
            </a:r>
            <a:endParaRPr lang="en-US" dirty="0"/>
          </a:p>
          <a:p>
            <a:endParaRPr lang="en-US" sz="4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5" name="Picture 4" descr="A diagram of a stack&#10;&#10;AI-generated content may be incorrect.">
            <a:extLst>
              <a:ext uri="{FF2B5EF4-FFF2-40B4-BE49-F238E27FC236}">
                <a16:creationId xmlns:a16="http://schemas.microsoft.com/office/drawing/2014/main" id="{D44E5BF2-B501-EF16-7F1B-BAE87A840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00" y="1080369"/>
            <a:ext cx="6423955" cy="4063131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DB823EC-C2DF-23A6-151A-A63E3ED6B068}"/>
              </a:ext>
            </a:extLst>
          </p:cNvPr>
          <p:cNvSpPr/>
          <p:nvPr/>
        </p:nvSpPr>
        <p:spPr>
          <a:xfrm>
            <a:off x="2358737" y="1025568"/>
            <a:ext cx="868993" cy="4117931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60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59ECD4-EEB4-5AED-CC91-988716B2C609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5A9AD97-58A6-F53C-5000-347B992810E3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Implement Stack with Array</a:t>
            </a:r>
            <a:endParaRPr lang="en-US" dirty="0"/>
          </a:p>
          <a:p>
            <a:endParaRPr lang="en-US" sz="4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5" name="Picture 4" descr="A diagram of a stack&#10;&#10;AI-generated content may be incorrect.">
            <a:extLst>
              <a:ext uri="{FF2B5EF4-FFF2-40B4-BE49-F238E27FC236}">
                <a16:creationId xmlns:a16="http://schemas.microsoft.com/office/drawing/2014/main" id="{D44E5BF2-B501-EF16-7F1B-BAE87A840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00" y="1080369"/>
            <a:ext cx="6423955" cy="4063131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DB823EC-C2DF-23A6-151A-A63E3ED6B068}"/>
              </a:ext>
            </a:extLst>
          </p:cNvPr>
          <p:cNvSpPr/>
          <p:nvPr/>
        </p:nvSpPr>
        <p:spPr>
          <a:xfrm>
            <a:off x="3423449" y="1025568"/>
            <a:ext cx="868993" cy="4117931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17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59ECD4-EEB4-5AED-CC91-988716B2C609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5A9AD97-58A6-F53C-5000-347B992810E3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Implement Stack with Array</a:t>
            </a:r>
            <a:endParaRPr lang="en-US" dirty="0"/>
          </a:p>
          <a:p>
            <a:endParaRPr lang="en-US" sz="4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5" name="Picture 4" descr="A diagram of a stack&#10;&#10;AI-generated content may be incorrect.">
            <a:extLst>
              <a:ext uri="{FF2B5EF4-FFF2-40B4-BE49-F238E27FC236}">
                <a16:creationId xmlns:a16="http://schemas.microsoft.com/office/drawing/2014/main" id="{D44E5BF2-B501-EF16-7F1B-BAE87A840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00" y="1080369"/>
            <a:ext cx="6423955" cy="4063131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DB823EC-C2DF-23A6-151A-A63E3ED6B068}"/>
              </a:ext>
            </a:extLst>
          </p:cNvPr>
          <p:cNvSpPr/>
          <p:nvPr/>
        </p:nvSpPr>
        <p:spPr>
          <a:xfrm>
            <a:off x="4334955" y="1032802"/>
            <a:ext cx="868993" cy="4117931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158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59ECD4-EEB4-5AED-CC91-988716B2C609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5A9AD97-58A6-F53C-5000-347B992810E3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Implement Stack with Array</a:t>
            </a:r>
            <a:endParaRPr lang="en-US" dirty="0"/>
          </a:p>
          <a:p>
            <a:endParaRPr lang="en-US" sz="4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5" name="Picture 4" descr="A diagram of a stack&#10;&#10;AI-generated content may be incorrect.">
            <a:extLst>
              <a:ext uri="{FF2B5EF4-FFF2-40B4-BE49-F238E27FC236}">
                <a16:creationId xmlns:a16="http://schemas.microsoft.com/office/drawing/2014/main" id="{D44E5BF2-B501-EF16-7F1B-BAE87A840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00" y="1080369"/>
            <a:ext cx="6423955" cy="4063131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DB823EC-C2DF-23A6-151A-A63E3ED6B068}"/>
              </a:ext>
            </a:extLst>
          </p:cNvPr>
          <p:cNvSpPr/>
          <p:nvPr/>
        </p:nvSpPr>
        <p:spPr>
          <a:xfrm>
            <a:off x="5117832" y="1024973"/>
            <a:ext cx="868993" cy="4117931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69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XST">
      <a:dk1>
        <a:srgbClr val="501214"/>
      </a:dk1>
      <a:lt1>
        <a:srgbClr val="FFFFFF"/>
      </a:lt1>
      <a:dk2>
        <a:srgbClr val="007096"/>
      </a:dk2>
      <a:lt2>
        <a:srgbClr val="EB2E47"/>
      </a:lt2>
      <a:accent1>
        <a:srgbClr val="F9DDDD"/>
      </a:accent1>
      <a:accent2>
        <a:srgbClr val="F37159"/>
      </a:accent2>
      <a:accent3>
        <a:srgbClr val="286834"/>
      </a:accent3>
      <a:accent4>
        <a:srgbClr val="EBBA45"/>
      </a:accent4>
      <a:accent5>
        <a:srgbClr val="6EA096"/>
      </a:accent5>
      <a:accent6>
        <a:srgbClr val="BFF3FD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2" id="{CBFD4F26-E0BE-7542-87D9-50A185C41049}" vid="{FCB3E86A-D790-F343-8FAA-8F2F1DAE7F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9aaa27b-58fe-427b-b6b4-e690cbafcf3f" xsi:nil="true"/>
    <lcf76f155ced4ddcb4097134ff3c332f xmlns="a3e5f3b7-5310-4f1f-9e1e-fac2a6625f20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2D85DD5F7CD842A1E14CC18C1DB8B4" ma:contentTypeVersion="10" ma:contentTypeDescription="Create a new document." ma:contentTypeScope="" ma:versionID="baf1b701c13c3375b9a9ec548aa6c268">
  <xsd:schema xmlns:xsd="http://www.w3.org/2001/XMLSchema" xmlns:xs="http://www.w3.org/2001/XMLSchema" xmlns:p="http://schemas.microsoft.com/office/2006/metadata/properties" xmlns:ns2="a3e5f3b7-5310-4f1f-9e1e-fac2a6625f20" xmlns:ns3="99aaa27b-58fe-427b-b6b4-e690cbafcf3f" targetNamespace="http://schemas.microsoft.com/office/2006/metadata/properties" ma:root="true" ma:fieldsID="5ce3737b70ce2f68605ec7fbe6852cf0" ns2:_="" ns3:_="">
    <xsd:import namespace="a3e5f3b7-5310-4f1f-9e1e-fac2a6625f20"/>
    <xsd:import namespace="99aaa27b-58fe-427b-b6b4-e690cbafcf3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e5f3b7-5310-4f1f-9e1e-fac2a6625f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83a692e8-e48a-48e7-a779-d106e04dcfd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aaa27b-58fe-427b-b6b4-e690cbafcf3f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dd54a41c-f24f-4bf5-a40b-21b922d7ec21}" ma:internalName="TaxCatchAll" ma:showField="CatchAllData" ma:web="99aaa27b-58fe-427b-b6b4-e690cbafcf3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3D466C1-470E-48BF-A393-81DBDFB347BA}">
  <ds:schemaRefs>
    <ds:schemaRef ds:uri="http://schemas.microsoft.com/office/2006/metadata/properties"/>
    <ds:schemaRef ds:uri="http://schemas.microsoft.com/office/infopath/2007/PartnerControls"/>
    <ds:schemaRef ds:uri="99aaa27b-58fe-427b-b6b4-e690cbafcf3f"/>
    <ds:schemaRef ds:uri="a3e5f3b7-5310-4f1f-9e1e-fac2a6625f20"/>
  </ds:schemaRefs>
</ds:datastoreItem>
</file>

<file path=customXml/itemProps2.xml><?xml version="1.0" encoding="utf-8"?>
<ds:datastoreItem xmlns:ds="http://schemas.openxmlformats.org/officeDocument/2006/customXml" ds:itemID="{F6233D31-80AC-4C79-962C-3AEDD1C8E1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3e5f3b7-5310-4f1f-9e1e-fac2a6625f20"/>
    <ds:schemaRef ds:uri="99aaa27b-58fe-427b-b6b4-e690cbafcf3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AEE6A05-9796-40E8-8EFD-15741C0CDE6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b19c134a-14c9-4d4c-af65-c420f94c8cbb}" enabled="0" method="" siteId="{b19c134a-14c9-4d4c-af65-c420f94c8cb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102</Words>
  <Application>Microsoft Office PowerPoint</Application>
  <PresentationFormat>On-screen Show (16:9)</PresentationFormat>
  <Paragraphs>17</Paragraphs>
  <Slides>50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CS 3358: 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485</cp:revision>
  <dcterms:created xsi:type="dcterms:W3CDTF">2025-01-22T05:05:05Z</dcterms:created>
  <dcterms:modified xsi:type="dcterms:W3CDTF">2025-01-22T20:02:19Z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0x010100D02D85DD5F7CD842A1E14CC18C1DB8B4</vt:lpwstr>
  </property>
</Properties>
</file>