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90" d="100"/>
          <a:sy n="90" d="100"/>
        </p:scale>
        <p:origin x="39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532BC-E43E-4FE0-A55E-B32BF59EA35D}" type="datetimeFigureOut">
              <a:rPr lang="zh-TW" altLang="en-US" smtClean="0"/>
              <a:t>2021/10/20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547E7-8EE7-4CFB-BD80-5EBD21EDBB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0293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532BC-E43E-4FE0-A55E-B32BF59EA35D}" type="datetimeFigureOut">
              <a:rPr lang="zh-TW" altLang="en-US" smtClean="0"/>
              <a:t>2021/10/20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547E7-8EE7-4CFB-BD80-5EBD21EDBB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7906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532BC-E43E-4FE0-A55E-B32BF59EA35D}" type="datetimeFigureOut">
              <a:rPr lang="zh-TW" altLang="en-US" smtClean="0"/>
              <a:t>2021/10/20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547E7-8EE7-4CFB-BD80-5EBD21EDBB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4972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532BC-E43E-4FE0-A55E-B32BF59EA35D}" type="datetimeFigureOut">
              <a:rPr lang="zh-TW" altLang="en-US" smtClean="0"/>
              <a:t>2021/10/20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547E7-8EE7-4CFB-BD80-5EBD21EDBB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6563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532BC-E43E-4FE0-A55E-B32BF59EA35D}" type="datetimeFigureOut">
              <a:rPr lang="zh-TW" altLang="en-US" smtClean="0"/>
              <a:t>2021/10/20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547E7-8EE7-4CFB-BD80-5EBD21EDBB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1896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532BC-E43E-4FE0-A55E-B32BF59EA35D}" type="datetimeFigureOut">
              <a:rPr lang="zh-TW" altLang="en-US" smtClean="0"/>
              <a:t>2021/10/20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547E7-8EE7-4CFB-BD80-5EBD21EDBB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7222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532BC-E43E-4FE0-A55E-B32BF59EA35D}" type="datetimeFigureOut">
              <a:rPr lang="zh-TW" altLang="en-US" smtClean="0"/>
              <a:t>2021/10/20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547E7-8EE7-4CFB-BD80-5EBD21EDBB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6125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532BC-E43E-4FE0-A55E-B32BF59EA35D}" type="datetimeFigureOut">
              <a:rPr lang="zh-TW" altLang="en-US" smtClean="0"/>
              <a:t>2021/10/20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547E7-8EE7-4CFB-BD80-5EBD21EDBB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7217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532BC-E43E-4FE0-A55E-B32BF59EA35D}" type="datetimeFigureOut">
              <a:rPr lang="zh-TW" altLang="en-US" smtClean="0"/>
              <a:t>2021/10/20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547E7-8EE7-4CFB-BD80-5EBD21EDBB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8279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532BC-E43E-4FE0-A55E-B32BF59EA35D}" type="datetimeFigureOut">
              <a:rPr lang="zh-TW" altLang="en-US" smtClean="0"/>
              <a:t>2021/10/20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547E7-8EE7-4CFB-BD80-5EBD21EDBB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6449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532BC-E43E-4FE0-A55E-B32BF59EA35D}" type="datetimeFigureOut">
              <a:rPr lang="zh-TW" altLang="en-US" smtClean="0"/>
              <a:t>2021/10/20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547E7-8EE7-4CFB-BD80-5EBD21EDBB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3489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1532BC-E43E-4FE0-A55E-B32BF59EA35D}" type="datetimeFigureOut">
              <a:rPr lang="zh-TW" altLang="en-US" smtClean="0"/>
              <a:t>2021/10/20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5547E7-8EE7-4CFB-BD80-5EBD21EDBB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5755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435446" y="1531467"/>
            <a:ext cx="2658534" cy="95410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sz="1400" dirty="0" smtClean="0"/>
              <a:t>創造場景</a:t>
            </a:r>
            <a:endParaRPr lang="en-US" altLang="zh-TW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400" dirty="0" smtClean="0"/>
              <a:t>30</a:t>
            </a:r>
            <a:r>
              <a:rPr lang="zh-TW" altLang="en-US" sz="1400" dirty="0" smtClean="0"/>
              <a:t>*</a:t>
            </a:r>
            <a:r>
              <a:rPr lang="en-US" altLang="zh-TW" sz="1400" dirty="0" smtClean="0"/>
              <a:t>16</a:t>
            </a:r>
            <a:r>
              <a:rPr lang="zh-TW" altLang="en-US" sz="1400" dirty="0" smtClean="0"/>
              <a:t>個</a:t>
            </a:r>
            <a:r>
              <a:rPr lang="zh-TW" altLang="en-US" sz="1400" b="1" dirty="0" smtClean="0">
                <a:solidFill>
                  <a:srgbClr val="FF0000"/>
                </a:solidFill>
              </a:rPr>
              <a:t>元件</a:t>
            </a:r>
            <a:endParaRPr lang="en-US" altLang="zh-TW" sz="1400" b="1" dirty="0" smtClean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400" b="1" dirty="0" smtClean="0">
                <a:solidFill>
                  <a:srgbClr val="0070C0"/>
                </a:solidFill>
              </a:rPr>
              <a:t>計時器</a:t>
            </a:r>
            <a:r>
              <a:rPr lang="en-US" altLang="zh-TW" sz="1400" dirty="0" smtClean="0"/>
              <a:t>(</a:t>
            </a:r>
            <a:r>
              <a:rPr lang="zh-TW" altLang="en-US" sz="1400" dirty="0" smtClean="0"/>
              <a:t>遊戲開始後計時</a:t>
            </a:r>
            <a:r>
              <a:rPr lang="en-US" altLang="zh-TW" sz="1400" dirty="0"/>
              <a:t>)</a:t>
            </a:r>
            <a:endParaRPr lang="en-US" altLang="zh-TW" sz="1400" dirty="0" smtClean="0"/>
          </a:p>
          <a:p>
            <a:endParaRPr lang="zh-TW" altLang="en-US" sz="14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0" y="67733"/>
            <a:ext cx="352942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/>
              <a:t>踩地雷</a:t>
            </a:r>
            <a:endParaRPr lang="en-US" altLang="zh-TW" sz="1400" dirty="0" smtClean="0"/>
          </a:p>
          <a:p>
            <a:r>
              <a:rPr lang="en-US" altLang="zh-TW" sz="1400" dirty="0" smtClean="0"/>
              <a:t>16</a:t>
            </a:r>
            <a:r>
              <a:rPr lang="zh-TW" altLang="en-US" sz="1400" dirty="0" smtClean="0"/>
              <a:t>*</a:t>
            </a:r>
            <a:r>
              <a:rPr lang="en-US" altLang="zh-TW" sz="1400" dirty="0" smtClean="0"/>
              <a:t>16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40</a:t>
            </a:r>
            <a:r>
              <a:rPr lang="zh-TW" altLang="en-US" sz="1400" dirty="0" smtClean="0"/>
              <a:t>顆地雷 </a:t>
            </a:r>
            <a:r>
              <a:rPr lang="en-US" altLang="zh-TW" sz="1400" dirty="0" smtClean="0"/>
              <a:t>(Windows </a:t>
            </a:r>
            <a:r>
              <a:rPr lang="zh-TW" altLang="en-US" sz="1400" dirty="0" smtClean="0"/>
              <a:t>遊戲難度為</a:t>
            </a:r>
            <a:r>
              <a:rPr lang="zh-TW" altLang="en-US" sz="1400" dirty="0"/>
              <a:t>中</a:t>
            </a:r>
            <a:r>
              <a:rPr lang="zh-TW" altLang="en-US" sz="1400" dirty="0" smtClean="0"/>
              <a:t>級</a:t>
            </a:r>
            <a:r>
              <a:rPr lang="en-US" altLang="zh-TW" sz="1400" dirty="0" smtClean="0"/>
              <a:t>)</a:t>
            </a:r>
          </a:p>
          <a:p>
            <a:endParaRPr lang="zh-TW" altLang="en-US" sz="14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769492" y="833297"/>
            <a:ext cx="1990443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sz="1400" dirty="0" smtClean="0"/>
              <a:t>讀取資源</a:t>
            </a:r>
            <a:r>
              <a:rPr lang="en-US" altLang="zh-TW" sz="1400" dirty="0" smtClean="0"/>
              <a:t>(</a:t>
            </a:r>
            <a:r>
              <a:rPr lang="zh-TW" altLang="en-US" sz="1400" dirty="0" smtClean="0"/>
              <a:t>圖檔</a:t>
            </a:r>
            <a:r>
              <a:rPr lang="en-US" altLang="zh-TW" sz="1400" dirty="0" smtClean="0"/>
              <a:t>)</a:t>
            </a:r>
          </a:p>
        </p:txBody>
      </p:sp>
      <p:sp>
        <p:nvSpPr>
          <p:cNvPr id="17" name="文字方塊 16"/>
          <p:cNvSpPr txBox="1"/>
          <p:nvPr/>
        </p:nvSpPr>
        <p:spPr>
          <a:xfrm>
            <a:off x="435446" y="2875967"/>
            <a:ext cx="2658534" cy="11695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sz="1400" dirty="0" smtClean="0"/>
              <a:t>開始遊戲</a:t>
            </a:r>
            <a:endParaRPr lang="en-US" altLang="zh-TW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400" dirty="0" smtClean="0"/>
              <a:t>第一次點擊不可為地雷，點擊後產生</a:t>
            </a:r>
            <a:r>
              <a:rPr lang="en-US" altLang="zh-TW" sz="1400" dirty="0" smtClean="0"/>
              <a:t>99</a:t>
            </a:r>
            <a:r>
              <a:rPr lang="zh-TW" altLang="en-US" sz="1400" dirty="0" smtClean="0"/>
              <a:t>個地雷至其他元件。</a:t>
            </a:r>
            <a:endParaRPr lang="en-US" altLang="zh-TW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400" dirty="0" smtClean="0"/>
              <a:t>開始記錄遊戲時間</a:t>
            </a:r>
            <a:endParaRPr lang="en-US" altLang="zh-TW" sz="1400" dirty="0" smtClean="0"/>
          </a:p>
        </p:txBody>
      </p:sp>
      <p:sp>
        <p:nvSpPr>
          <p:cNvPr id="19" name="文字方塊 18"/>
          <p:cNvSpPr txBox="1"/>
          <p:nvPr/>
        </p:nvSpPr>
        <p:spPr>
          <a:xfrm>
            <a:off x="435446" y="4435911"/>
            <a:ext cx="2658534" cy="7386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sz="1400" dirty="0" smtClean="0"/>
              <a:t>遊戲中</a:t>
            </a:r>
            <a:endParaRPr lang="en-US" altLang="zh-TW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400" dirty="0" smtClean="0"/>
              <a:t>依照踩地雷遊戲規則給予玩家提示</a:t>
            </a:r>
            <a:endParaRPr lang="en-US" altLang="zh-TW" sz="1400" dirty="0" smtClean="0"/>
          </a:p>
        </p:txBody>
      </p:sp>
      <p:sp>
        <p:nvSpPr>
          <p:cNvPr id="21" name="文字方塊 20"/>
          <p:cNvSpPr txBox="1"/>
          <p:nvPr/>
        </p:nvSpPr>
        <p:spPr>
          <a:xfrm>
            <a:off x="4410349" y="751494"/>
            <a:ext cx="2658534" cy="95410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sz="1400" dirty="0" smtClean="0"/>
              <a:t>遊戲結束</a:t>
            </a:r>
            <a:endParaRPr lang="en-US" altLang="zh-TW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400" dirty="0"/>
              <a:t>踩到</a:t>
            </a:r>
            <a:r>
              <a:rPr lang="zh-TW" altLang="en-US" sz="1400" dirty="0" smtClean="0"/>
              <a:t>地雷</a:t>
            </a:r>
            <a:endParaRPr lang="en-US" altLang="zh-TW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400" dirty="0" smtClean="0"/>
              <a:t>所有沒地雷的元件被點擊</a:t>
            </a:r>
            <a:endParaRPr lang="en-US" altLang="zh-TW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400" dirty="0"/>
              <a:t>計時器</a:t>
            </a:r>
            <a:r>
              <a:rPr lang="zh-TW" altLang="en-US" sz="1400" dirty="0" smtClean="0"/>
              <a:t>結束</a:t>
            </a:r>
            <a:endParaRPr lang="en-US" altLang="zh-TW" sz="1400" dirty="0" smtClean="0"/>
          </a:p>
        </p:txBody>
      </p:sp>
      <p:cxnSp>
        <p:nvCxnSpPr>
          <p:cNvPr id="23" name="肘形接點 22"/>
          <p:cNvCxnSpPr>
            <a:stCxn id="19" idx="3"/>
            <a:endCxn id="21" idx="1"/>
          </p:cNvCxnSpPr>
          <p:nvPr/>
        </p:nvCxnSpPr>
        <p:spPr>
          <a:xfrm flipV="1">
            <a:off x="3093980" y="1228548"/>
            <a:ext cx="1316369" cy="357669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>
            <a:stCxn id="7" idx="2"/>
            <a:endCxn id="4" idx="0"/>
          </p:cNvCxnSpPr>
          <p:nvPr/>
        </p:nvCxnSpPr>
        <p:spPr>
          <a:xfrm flipH="1">
            <a:off x="1764713" y="1141074"/>
            <a:ext cx="1" cy="390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/>
          <p:nvPr/>
        </p:nvCxnSpPr>
        <p:spPr>
          <a:xfrm flipH="1">
            <a:off x="1764712" y="2485574"/>
            <a:ext cx="1" cy="390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/>
          <p:nvPr/>
        </p:nvCxnSpPr>
        <p:spPr>
          <a:xfrm flipH="1">
            <a:off x="1764711" y="4045518"/>
            <a:ext cx="1" cy="390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文字方塊 35"/>
          <p:cNvSpPr txBox="1"/>
          <p:nvPr/>
        </p:nvSpPr>
        <p:spPr>
          <a:xfrm>
            <a:off x="4410348" y="2239759"/>
            <a:ext cx="2658534" cy="20313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sz="1400" b="1" dirty="0" smtClean="0">
                <a:solidFill>
                  <a:srgbClr val="FF0000"/>
                </a:solidFill>
              </a:rPr>
              <a:t>元件</a:t>
            </a:r>
            <a:endParaRPr lang="en-US" altLang="zh-TW" sz="1400" b="1" dirty="0" smtClean="0">
              <a:solidFill>
                <a:srgbClr val="FF0000"/>
              </a:solidFill>
            </a:endParaRPr>
          </a:p>
          <a:p>
            <a:r>
              <a:rPr lang="zh-TW" altLang="en-US" sz="1400" dirty="0" smtClean="0"/>
              <a:t>點擊前：</a:t>
            </a:r>
            <a:endParaRPr lang="en-US" altLang="zh-TW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400" dirty="0" smtClean="0"/>
              <a:t>滑鼠左鍵為點開</a:t>
            </a:r>
            <a:endParaRPr lang="en-US" altLang="zh-TW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400" dirty="0" smtClean="0"/>
              <a:t>滑鼠右鍵為做記號</a:t>
            </a:r>
            <a:endParaRPr lang="en-US" altLang="zh-TW" sz="1400" dirty="0" smtClean="0"/>
          </a:p>
          <a:p>
            <a:endParaRPr lang="en-US" altLang="zh-TW" sz="1400" dirty="0"/>
          </a:p>
          <a:p>
            <a:r>
              <a:rPr lang="zh-TW" altLang="en-US" sz="1400" dirty="0" smtClean="0"/>
              <a:t>點擊後</a:t>
            </a:r>
            <a:r>
              <a:rPr lang="en-US" altLang="zh-TW" sz="1400" dirty="0" smtClean="0"/>
              <a:t>(10</a:t>
            </a:r>
            <a:r>
              <a:rPr lang="zh-TW" altLang="en-US" sz="1400" dirty="0" smtClean="0"/>
              <a:t>種情況</a:t>
            </a:r>
            <a:r>
              <a:rPr lang="en-US" altLang="zh-TW" sz="1400" dirty="0" smtClean="0"/>
              <a:t>)</a:t>
            </a:r>
            <a:r>
              <a:rPr lang="zh-TW" altLang="en-US" sz="1400" dirty="0" smtClean="0"/>
              <a:t>：</a:t>
            </a:r>
            <a:endParaRPr lang="en-US" altLang="zh-TW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400" dirty="0" smtClean="0"/>
              <a:t>判斷周圍地雷數</a:t>
            </a:r>
            <a:r>
              <a:rPr lang="en-US" altLang="zh-TW" sz="1400" dirty="0" smtClean="0"/>
              <a:t>(0~8)</a:t>
            </a:r>
            <a:r>
              <a:rPr lang="zh-TW" altLang="en-US" sz="1400" dirty="0" smtClean="0"/>
              <a:t>，</a:t>
            </a:r>
            <a:r>
              <a:rPr lang="en-US" altLang="zh-TW" sz="1400" dirty="0" smtClean="0"/>
              <a:t>9</a:t>
            </a:r>
            <a:r>
              <a:rPr lang="zh-TW" altLang="en-US" sz="1400" dirty="0" smtClean="0"/>
              <a:t>種</a:t>
            </a:r>
            <a:endParaRPr lang="en-US" altLang="zh-TW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400" dirty="0"/>
              <a:t>點擊到</a:t>
            </a:r>
            <a:r>
              <a:rPr lang="zh-TW" altLang="en-US" sz="1400" dirty="0" smtClean="0"/>
              <a:t>地雷，</a:t>
            </a:r>
            <a:r>
              <a:rPr lang="en-US" altLang="zh-TW" sz="1400" dirty="0" smtClean="0"/>
              <a:t>1</a:t>
            </a:r>
            <a:r>
              <a:rPr lang="zh-TW" altLang="en-US" sz="1400" dirty="0" smtClean="0"/>
              <a:t>種</a:t>
            </a:r>
            <a:endParaRPr lang="en-US" altLang="zh-TW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1400" dirty="0" smtClean="0"/>
          </a:p>
        </p:txBody>
      </p:sp>
      <p:sp>
        <p:nvSpPr>
          <p:cNvPr id="37" name="文字方塊 36"/>
          <p:cNvSpPr txBox="1"/>
          <p:nvPr/>
        </p:nvSpPr>
        <p:spPr>
          <a:xfrm>
            <a:off x="4410348" y="4435911"/>
            <a:ext cx="2658534" cy="7386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sz="1400" b="1" dirty="0">
                <a:solidFill>
                  <a:srgbClr val="0070C0"/>
                </a:solidFill>
              </a:rPr>
              <a:t>計時器</a:t>
            </a:r>
            <a:endParaRPr lang="en-US" altLang="zh-TW" sz="1400" b="1" dirty="0" smtClean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400" dirty="0"/>
              <a:t>點擊</a:t>
            </a:r>
            <a:r>
              <a:rPr lang="zh-TW" altLang="en-US" sz="1400" dirty="0" smtClean="0"/>
              <a:t>任意元件後開始，直至遊戲結束。</a:t>
            </a:r>
            <a:endParaRPr lang="en-US" altLang="zh-TW" sz="1400" dirty="0" smtClean="0"/>
          </a:p>
        </p:txBody>
      </p:sp>
    </p:spTree>
    <p:extLst>
      <p:ext uri="{BB962C8B-B14F-4D97-AF65-F5344CB8AC3E}">
        <p14:creationId xmlns:p14="http://schemas.microsoft.com/office/powerpoint/2010/main" val="36647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1388535" y="1388533"/>
            <a:ext cx="216000" cy="2227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lIns="3600" tIns="3600" rIns="3600" bIns="3600" rtlCol="0">
            <a:spAutoFit/>
          </a:bodyPr>
          <a:lstStyle/>
          <a:p>
            <a:pPr algn="ctr"/>
            <a:r>
              <a:rPr lang="en-US" altLang="zh-TW" sz="1400" b="1" dirty="0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TW" altLang="en-US" sz="1400" b="1" dirty="0">
              <a:ln w="0"/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1786468" y="1388533"/>
            <a:ext cx="216000" cy="2227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lIns="3600" tIns="3600" rIns="3600" bIns="3600" rtlCol="0">
            <a:spAutoFit/>
          </a:bodyPr>
          <a:lstStyle/>
          <a:p>
            <a:pPr algn="ctr"/>
            <a:r>
              <a:rPr lang="en-US" altLang="zh-TW" sz="1400" b="1" dirty="0" smtClean="0">
                <a:ln w="0"/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TW" altLang="en-US" sz="1400" b="1" dirty="0">
              <a:ln w="0"/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2184401" y="1388533"/>
            <a:ext cx="216000" cy="2227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lIns="3600" tIns="3600" rIns="3600" bIns="3600" rtlCol="0">
            <a:spAutoFit/>
          </a:bodyPr>
          <a:lstStyle/>
          <a:p>
            <a:pPr algn="ctr"/>
            <a:r>
              <a:rPr lang="en-US" altLang="zh-TW" sz="1400" b="1" dirty="0" smtClean="0">
                <a:ln w="0"/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TW" altLang="en-US" sz="1400" b="1" dirty="0">
              <a:ln w="0"/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1388535" y="965200"/>
            <a:ext cx="216000" cy="22271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  <a:scene3d>
            <a:camera prst="orthographicFront"/>
            <a:lightRig rig="threePt" dir="t"/>
          </a:scene3d>
          <a:sp3d extrusionH="50800">
            <a:bevelT w="63500" h="63500"/>
            <a:extrusionClr>
              <a:schemeClr val="bg1"/>
            </a:extrusionClr>
          </a:sp3d>
        </p:spPr>
        <p:txBody>
          <a:bodyPr wrap="square" lIns="3600" tIns="3600" rIns="3600" bIns="3600" rtlCol="0">
            <a:spAutoFit/>
          </a:bodyPr>
          <a:lstStyle/>
          <a:p>
            <a:pPr algn="ctr"/>
            <a:endParaRPr lang="zh-TW" altLang="en-US" sz="1400" b="1" dirty="0">
              <a:ln w="0"/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990602" y="1388533"/>
            <a:ext cx="216000" cy="2227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lIns="3600" tIns="3600" rIns="3600" bIns="3600" rtlCol="0">
            <a:spAutoFit/>
          </a:bodyPr>
          <a:lstStyle/>
          <a:p>
            <a:pPr algn="ctr"/>
            <a:endParaRPr lang="zh-TW" altLang="en-US" sz="1400" b="1" dirty="0">
              <a:ln w="0"/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2582334" y="1388533"/>
            <a:ext cx="216000" cy="2227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lIns="3600" tIns="3600" rIns="3600" bIns="3600" rtlCol="0">
            <a:spAutoFit/>
          </a:bodyPr>
          <a:lstStyle/>
          <a:p>
            <a:pPr algn="ctr"/>
            <a:r>
              <a:rPr lang="en-US" altLang="zh-TW" sz="1400" b="1" dirty="0">
                <a:ln w="0"/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TW" altLang="en-US" sz="1400" b="1" dirty="0">
              <a:ln w="0"/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2980267" y="1388533"/>
            <a:ext cx="216000" cy="2227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lIns="3600" tIns="3600" rIns="3600" bIns="3600" rtlCol="0">
            <a:spAutoFit/>
          </a:bodyPr>
          <a:lstStyle/>
          <a:p>
            <a:pPr algn="ctr"/>
            <a:r>
              <a:rPr lang="en-US" altLang="zh-TW" sz="1400" b="1" dirty="0">
                <a:ln w="0"/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TW" altLang="en-US" sz="1400" b="1" dirty="0">
              <a:ln w="0"/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3378200" y="1388533"/>
            <a:ext cx="216000" cy="2227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lIns="3600" tIns="3600" rIns="3600" bIns="3600" rtlCol="0">
            <a:spAutoFit/>
          </a:bodyPr>
          <a:lstStyle/>
          <a:p>
            <a:pPr algn="ctr"/>
            <a:r>
              <a:rPr lang="en-US" altLang="zh-TW" sz="1400" b="1" dirty="0" smtClean="0">
                <a:ln w="0"/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TW" altLang="en-US" sz="1400" b="1" dirty="0">
              <a:ln w="0"/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3776133" y="1388533"/>
            <a:ext cx="216000" cy="2227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lIns="3600" tIns="3600" rIns="3600" bIns="3600" rtlCol="0">
            <a:spAutoFit/>
          </a:bodyPr>
          <a:lstStyle/>
          <a:p>
            <a:pPr algn="ctr"/>
            <a:r>
              <a:rPr lang="en-US" altLang="zh-TW" sz="1400" b="1" dirty="0">
                <a:ln w="0"/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TW" altLang="en-US" sz="1400" b="1" dirty="0">
              <a:ln w="0"/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4174066" y="1388533"/>
            <a:ext cx="216000" cy="2227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lIns="3600" tIns="3600" rIns="3600" bIns="3600" rtlCol="0">
            <a:spAutoFit/>
          </a:bodyPr>
          <a:lstStyle/>
          <a:p>
            <a:pPr algn="ctr"/>
            <a:r>
              <a:rPr lang="en-US" altLang="zh-TW" sz="1400" b="1" dirty="0" smtClean="0">
                <a:ln w="0"/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TW" altLang="en-US" sz="1400" b="1" dirty="0">
              <a:ln w="0"/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1389601" y="1811866"/>
            <a:ext cx="216000" cy="2227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lIns="3600" tIns="3600" rIns="3600" bIns="3600" rtlCol="0">
            <a:spAutoFit/>
          </a:bodyPr>
          <a:lstStyle/>
          <a:p>
            <a:pPr algn="ctr"/>
            <a:endParaRPr lang="zh-TW" altLang="en-US" sz="1400" b="1" dirty="0">
              <a:ln w="0"/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十角星形 24"/>
          <p:cNvSpPr/>
          <p:nvPr/>
        </p:nvSpPr>
        <p:spPr>
          <a:xfrm>
            <a:off x="1406535" y="1827047"/>
            <a:ext cx="198000" cy="198000"/>
          </a:xfrm>
          <a:prstGeom prst="star10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文字方塊 25"/>
          <p:cNvSpPr txBox="1"/>
          <p:nvPr/>
        </p:nvSpPr>
        <p:spPr>
          <a:xfrm>
            <a:off x="1388535" y="2235199"/>
            <a:ext cx="216000" cy="2227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lIns="3600" tIns="3600" rIns="3600" bIns="3600" rtlCol="0">
            <a:spAutoFit/>
          </a:bodyPr>
          <a:lstStyle/>
          <a:p>
            <a:pPr algn="ctr"/>
            <a:endParaRPr lang="zh-TW" altLang="en-US" sz="1400" b="1" dirty="0">
              <a:ln w="0"/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心形 26"/>
          <p:cNvSpPr/>
          <p:nvPr/>
        </p:nvSpPr>
        <p:spPr>
          <a:xfrm>
            <a:off x="1403605" y="2261889"/>
            <a:ext cx="205265" cy="169333"/>
          </a:xfrm>
          <a:prstGeom prst="heart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4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4">
                  <a:lumMod val="60000"/>
                  <a:lumOff val="40000"/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2533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圓角矩形 4"/>
          <p:cNvSpPr/>
          <p:nvPr/>
        </p:nvSpPr>
        <p:spPr>
          <a:xfrm>
            <a:off x="1193800" y="381000"/>
            <a:ext cx="1905000" cy="62653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程式開始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829733" y="1282699"/>
            <a:ext cx="2633133" cy="8805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第一次點擊</a:t>
            </a:r>
            <a:r>
              <a:rPr lang="en-US" altLang="zh-TW" dirty="0" smtClean="0">
                <a:solidFill>
                  <a:schemeClr val="tx1"/>
                </a:solidFill>
              </a:rPr>
              <a:t>(</a:t>
            </a:r>
            <a:r>
              <a:rPr lang="zh-TW" altLang="en-US" dirty="0" smtClean="0">
                <a:solidFill>
                  <a:schemeClr val="tx1"/>
                </a:solidFill>
              </a:rPr>
              <a:t>不會炸</a:t>
            </a:r>
            <a:r>
              <a:rPr lang="en-US" altLang="zh-TW" dirty="0" smtClean="0">
                <a:solidFill>
                  <a:schemeClr val="tx1"/>
                </a:solidFill>
              </a:rPr>
              <a:t>)</a:t>
            </a:r>
            <a:endParaRPr lang="en-US" altLang="zh-TW" dirty="0">
              <a:solidFill>
                <a:schemeClr val="tx1"/>
              </a:solidFill>
            </a:endParaRPr>
          </a:p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產生炸單</a:t>
            </a:r>
            <a:endParaRPr lang="en-US" altLang="zh-TW" dirty="0" smtClean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829733" y="2438399"/>
            <a:ext cx="2633133" cy="8805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判斷周遭炸彈數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algn="ctr"/>
            <a:r>
              <a:rPr lang="zh-TW" altLang="en-US" dirty="0">
                <a:solidFill>
                  <a:schemeClr val="tx1"/>
                </a:solidFill>
              </a:rPr>
              <a:t>若</a:t>
            </a:r>
            <a:r>
              <a:rPr lang="zh-TW" altLang="en-US" dirty="0" smtClean="0">
                <a:solidFill>
                  <a:schemeClr val="tx1"/>
                </a:solidFill>
              </a:rPr>
              <a:t>為</a:t>
            </a:r>
            <a:r>
              <a:rPr lang="en-US" altLang="zh-TW" dirty="0" smtClean="0">
                <a:solidFill>
                  <a:schemeClr val="tx1"/>
                </a:solidFill>
              </a:rPr>
              <a:t>0</a:t>
            </a:r>
            <a:r>
              <a:rPr lang="zh-TW" altLang="en-US" dirty="0" smtClean="0">
                <a:solidFill>
                  <a:schemeClr val="tx1"/>
                </a:solidFill>
              </a:rPr>
              <a:t>，自動展開周圍</a:t>
            </a:r>
            <a:r>
              <a:rPr lang="en-US" altLang="zh-TW" dirty="0" smtClean="0">
                <a:solidFill>
                  <a:schemeClr val="tx1"/>
                </a:solidFill>
              </a:rPr>
              <a:t>8</a:t>
            </a:r>
            <a:r>
              <a:rPr lang="zh-TW" altLang="en-US" dirty="0" smtClean="0">
                <a:solidFill>
                  <a:schemeClr val="tx1"/>
                </a:solidFill>
              </a:rPr>
              <a:t>個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829733" y="3594099"/>
            <a:ext cx="2633133" cy="8805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第一次點擊程式碼結束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442025" y="381000"/>
            <a:ext cx="2633133" cy="8805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自動展開</a:t>
            </a:r>
            <a:endParaRPr lang="en-US" altLang="zh-TW" dirty="0">
              <a:solidFill>
                <a:schemeClr val="tx1"/>
              </a:solidFill>
            </a:endParaRPr>
          </a:p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左上</a:t>
            </a:r>
            <a:endParaRPr lang="en-US" altLang="zh-TW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20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471150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685</TotalTime>
  <Words>182</Words>
  <Application>Microsoft Office PowerPoint</Application>
  <PresentationFormat>寬螢幕</PresentationFormat>
  <Paragraphs>41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10" baseType="lpstr">
      <vt:lpstr>新細明體</vt:lpstr>
      <vt:lpstr>Arial</vt:lpstr>
      <vt:lpstr>Calibri</vt:lpstr>
      <vt:lpstr>Calibri Light</vt:lpstr>
      <vt:lpstr>Times New Roman</vt:lpstr>
      <vt:lpstr>Office 佈景主題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20</cp:revision>
  <dcterms:created xsi:type="dcterms:W3CDTF">2021-10-08T11:13:04Z</dcterms:created>
  <dcterms:modified xsi:type="dcterms:W3CDTF">2021-10-20T04:46:27Z</dcterms:modified>
</cp:coreProperties>
</file>