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工作表1!$A$2:$A$8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0.14285714285714285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0.14285714285714285</c:v>
                </c:pt>
                <c:pt idx="6">
                  <c:v>0.14285714285714285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0.57051</cdr:x>
      <cdr:y>0.06395</cdr:y>
    </cdr:from>
    <cdr:to>
      <cdr:x>0.62347</cdr:x>
      <cdr:y>0.2001</cdr:y>
    </cdr:to>
    <cdr:sp macro="" textlink="">
      <cdr:nvSpPr>
        <cdr:cNvPr id="2" name="矩形 1"/>
        <cdr:cNvSpPr/>
      </cdr:nvSpPr>
      <cdr:spPr>
        <a:xfrm xmlns:a="http://schemas.openxmlformats.org/drawingml/2006/main" rot="1506296">
          <a:off x="5770987" y="433684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0.70138</cdr:x>
      <cdr:y>0.36125</cdr:y>
    </cdr:from>
    <cdr:to>
      <cdr:x>0.79266</cdr:x>
      <cdr:y>0.44025</cdr:y>
    </cdr:to>
    <cdr:sp macro="" textlink="">
      <cdr:nvSpPr>
        <cdr:cNvPr id="3" name="矩形 2"/>
        <cdr:cNvSpPr/>
      </cdr:nvSpPr>
      <cdr:spPr>
        <a:xfrm xmlns:a="http://schemas.openxmlformats.org/drawingml/2006/main" rot="4560000">
          <a:off x="7288637" y="2256134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0.64896</cdr:x>
      <cdr:y>0.71144</cdr:y>
    </cdr:from>
    <cdr:to>
      <cdr:x>0.74024</cdr:x>
      <cdr:y>0.79043</cdr:y>
    </cdr:to>
    <cdr:sp macro="" textlink="">
      <cdr:nvSpPr>
        <cdr:cNvPr id="4" name="矩形 3"/>
        <cdr:cNvSpPr/>
      </cdr:nvSpPr>
      <cdr:spPr>
        <a:xfrm xmlns:a="http://schemas.openxmlformats.org/drawingml/2006/main" rot="7689889">
          <a:off x="6758411" y="4631035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0.45657</cdr:x>
      <cdr:y>0.84204</cdr:y>
    </cdr:from>
    <cdr:to>
      <cdr:x>0.50953</cdr:x>
      <cdr:y>0.97819</cdr:y>
    </cdr:to>
    <cdr:sp macro="" textlink="">
      <cdr:nvSpPr>
        <cdr:cNvPr id="5" name="矩形 4"/>
        <cdr:cNvSpPr/>
      </cdr:nvSpPr>
      <cdr:spPr>
        <a:xfrm xmlns:a="http://schemas.openxmlformats.org/drawingml/2006/main" rot="10800000">
          <a:off x="4618461" y="5710535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0.22304</cdr:x>
      <cdr:y>0.71518</cdr:y>
    </cdr:from>
    <cdr:to>
      <cdr:x>0.31431</cdr:x>
      <cdr:y>0.79418</cdr:y>
    </cdr:to>
    <cdr:sp macro="" textlink="">
      <cdr:nvSpPr>
        <cdr:cNvPr id="6" name="矩形 5"/>
        <cdr:cNvSpPr/>
      </cdr:nvSpPr>
      <cdr:spPr>
        <a:xfrm xmlns:a="http://schemas.openxmlformats.org/drawingml/2006/main" rot="13909479">
          <a:off x="2449938" y="4656436"/>
          <a:ext cx="535724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</a:t>
          </a:r>
          <a:endParaRPr lang="zh-TW" alt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0.16309</cdr:x>
      <cdr:y>0.37717</cdr:y>
    </cdr:from>
    <cdr:to>
      <cdr:x>0.25436</cdr:x>
      <cdr:y>0.45616</cdr:y>
    </cdr:to>
    <cdr:sp macro="" textlink="">
      <cdr:nvSpPr>
        <cdr:cNvPr id="7" name="矩形 6"/>
        <cdr:cNvSpPr/>
      </cdr:nvSpPr>
      <cdr:spPr>
        <a:xfrm xmlns:a="http://schemas.openxmlformats.org/drawingml/2006/main" rot="16933231">
          <a:off x="1843513" y="2364084"/>
          <a:ext cx="535723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</a:t>
          </a:r>
        </a:p>
      </cdr:txBody>
    </cdr:sp>
  </cdr:relSizeAnchor>
  <cdr:relSizeAnchor xmlns:cdr="http://schemas.openxmlformats.org/drawingml/2006/chartDrawing">
    <cdr:from>
      <cdr:x>0.33698</cdr:x>
      <cdr:y>0.06548</cdr:y>
    </cdr:from>
    <cdr:to>
      <cdr:x>0.38995</cdr:x>
      <cdr:y>0.20163</cdr:y>
    </cdr:to>
    <cdr:sp macro="" textlink="">
      <cdr:nvSpPr>
        <cdr:cNvPr id="8" name="矩形 7"/>
        <cdr:cNvSpPr/>
      </cdr:nvSpPr>
      <cdr:spPr>
        <a:xfrm xmlns:a="http://schemas.openxmlformats.org/drawingml/2006/main" rot="20028813">
          <a:off x="3408788" y="444073"/>
          <a:ext cx="535723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TW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0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4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2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8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4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FD38-F126-426B-8EE3-29A15A4F7D23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781B-36A3-4EDC-A65B-329C0C13E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65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1377350140"/>
              </p:ext>
            </p:extLst>
          </p:nvPr>
        </p:nvGraphicFramePr>
        <p:xfrm>
          <a:off x="1066800" y="76200"/>
          <a:ext cx="10115550" cy="678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2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b="472"/>
          <a:stretch/>
        </p:blipFill>
        <p:spPr>
          <a:xfrm>
            <a:off x="2668249" y="134912"/>
            <a:ext cx="6553044" cy="655070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674948" y="3140263"/>
            <a:ext cx="539646" cy="54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9742786" y="2930577"/>
            <a:ext cx="434715" cy="959371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69659" y="3140262"/>
            <a:ext cx="539646" cy="540000"/>
          </a:xfrm>
          <a:prstGeom prst="ellipse">
            <a:avLst/>
          </a:prstGeom>
          <a:gradFill flip="none" rotWithShape="1">
            <a:gsLst>
              <a:gs pos="96000">
                <a:schemeClr val="bg1">
                  <a:lumMod val="85000"/>
                  <a:shade val="30000"/>
                  <a:satMod val="115000"/>
                </a:schemeClr>
              </a:gs>
              <a:gs pos="60000">
                <a:schemeClr val="bg1">
                  <a:lumMod val="85000"/>
                  <a:shade val="67500"/>
                  <a:satMod val="115000"/>
                </a:schemeClr>
              </a:gs>
              <a:gs pos="29000">
                <a:schemeClr val="bg1">
                  <a:lumMod val="85000"/>
                  <a:shade val="100000"/>
                  <a:satMod val="115000"/>
                  <a:alpha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969657" y="2393083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2021-10-26T01:45:52Z</dcterms:created>
  <dcterms:modified xsi:type="dcterms:W3CDTF">2021-10-27T06:02:24Z</dcterms:modified>
</cp:coreProperties>
</file>