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2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6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2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2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4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48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32BC-E43E-4FE0-A55E-B32BF59EA35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446" y="1531467"/>
            <a:ext cx="26585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創造場景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30</a:t>
            </a:r>
            <a:r>
              <a:rPr lang="zh-TW" altLang="en-US" sz="1400" dirty="0" smtClean="0"/>
              <a:t>*</a:t>
            </a:r>
            <a:r>
              <a:rPr lang="en-US" altLang="zh-TW" sz="1400" dirty="0" smtClean="0"/>
              <a:t>16</a:t>
            </a:r>
            <a:r>
              <a:rPr lang="zh-TW" altLang="en-US" sz="1400" dirty="0" smtClean="0"/>
              <a:t>個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元件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rgbClr val="0070C0"/>
                </a:solidFill>
              </a:rPr>
              <a:t>計時器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遊戲開始後計時</a:t>
            </a:r>
            <a:r>
              <a:rPr lang="en-US" altLang="zh-TW" sz="1400" dirty="0"/>
              <a:t>)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7733"/>
            <a:ext cx="352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踩地雷</a:t>
            </a:r>
            <a:endParaRPr lang="en-US" altLang="zh-TW" sz="1400" dirty="0" smtClean="0"/>
          </a:p>
          <a:p>
            <a:r>
              <a:rPr lang="en-US" altLang="zh-TW" sz="1400" dirty="0" smtClean="0"/>
              <a:t>16</a:t>
            </a:r>
            <a:r>
              <a:rPr lang="zh-TW" altLang="en-US" sz="1400" dirty="0" smtClean="0"/>
              <a:t>*</a:t>
            </a:r>
            <a:r>
              <a:rPr lang="en-US" altLang="zh-TW" sz="1400" dirty="0" smtClean="0"/>
              <a:t>16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40</a:t>
            </a:r>
            <a:r>
              <a:rPr lang="zh-TW" altLang="en-US" sz="1400" dirty="0" smtClean="0"/>
              <a:t>顆地雷 </a:t>
            </a:r>
            <a:r>
              <a:rPr lang="en-US" altLang="zh-TW" sz="1400" dirty="0" smtClean="0"/>
              <a:t>(Windows </a:t>
            </a:r>
            <a:r>
              <a:rPr lang="zh-TW" altLang="en-US" sz="1400" dirty="0" smtClean="0"/>
              <a:t>遊戲難度為</a:t>
            </a:r>
            <a:r>
              <a:rPr lang="zh-TW" altLang="en-US" sz="1400" dirty="0"/>
              <a:t>中</a:t>
            </a:r>
            <a:r>
              <a:rPr lang="zh-TW" altLang="en-US" sz="1400" dirty="0" smtClean="0"/>
              <a:t>級</a:t>
            </a:r>
            <a:r>
              <a:rPr lang="en-US" altLang="zh-TW" sz="1400" dirty="0" smtClean="0"/>
              <a:t>)</a:t>
            </a:r>
          </a:p>
          <a:p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9492" y="833297"/>
            <a:ext cx="19904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讀取資源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圖檔</a:t>
            </a:r>
            <a:r>
              <a:rPr lang="en-US" altLang="zh-TW" sz="1400" dirty="0" smtClean="0"/>
              <a:t>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35446" y="2875967"/>
            <a:ext cx="265853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開始遊戲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第一次點擊不可為地雷，點擊後產生</a:t>
            </a:r>
            <a:r>
              <a:rPr lang="en-US" altLang="zh-TW" sz="1400" dirty="0" smtClean="0"/>
              <a:t>99</a:t>
            </a:r>
            <a:r>
              <a:rPr lang="zh-TW" altLang="en-US" sz="1400" dirty="0" smtClean="0"/>
              <a:t>個地雷至其他元件。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開始記錄遊戲時間</a:t>
            </a:r>
            <a:endParaRPr lang="en-US" altLang="zh-TW" sz="1400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435446" y="4435911"/>
            <a:ext cx="265853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遊戲中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依照踩地雷遊戲規則給予玩家提示</a:t>
            </a:r>
            <a:endParaRPr lang="en-US" altLang="zh-TW" sz="1400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4410349" y="751494"/>
            <a:ext cx="26585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遊戲結束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踩到</a:t>
            </a:r>
            <a:r>
              <a:rPr lang="zh-TW" altLang="en-US" sz="1400" dirty="0" smtClean="0"/>
              <a:t>地雷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所有沒地雷的元件被點擊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計時器</a:t>
            </a:r>
            <a:r>
              <a:rPr lang="zh-TW" altLang="en-US" sz="1400" dirty="0" smtClean="0"/>
              <a:t>結束</a:t>
            </a:r>
            <a:endParaRPr lang="en-US" altLang="zh-TW" sz="1400" dirty="0" smtClean="0"/>
          </a:p>
        </p:txBody>
      </p:sp>
      <p:cxnSp>
        <p:nvCxnSpPr>
          <p:cNvPr id="23" name="肘形接點 22"/>
          <p:cNvCxnSpPr>
            <a:stCxn id="19" idx="3"/>
            <a:endCxn id="21" idx="1"/>
          </p:cNvCxnSpPr>
          <p:nvPr/>
        </p:nvCxnSpPr>
        <p:spPr>
          <a:xfrm flipV="1">
            <a:off x="3093980" y="1228548"/>
            <a:ext cx="1316369" cy="3576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2"/>
            <a:endCxn id="4" idx="0"/>
          </p:cNvCxnSpPr>
          <p:nvPr/>
        </p:nvCxnSpPr>
        <p:spPr>
          <a:xfrm flipH="1">
            <a:off x="1764713" y="1141074"/>
            <a:ext cx="1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764712" y="2485574"/>
            <a:ext cx="1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1764711" y="4045518"/>
            <a:ext cx="1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410348" y="2239759"/>
            <a:ext cx="265853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元件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dirty="0" smtClean="0"/>
              <a:t>點擊前：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滑鼠左鍵為點開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滑鼠右鍵為做記號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點擊後</a:t>
            </a:r>
            <a:r>
              <a:rPr lang="en-US" altLang="zh-TW" sz="1400" dirty="0" smtClean="0"/>
              <a:t>(10</a:t>
            </a:r>
            <a:r>
              <a:rPr lang="zh-TW" altLang="en-US" sz="1400" dirty="0" smtClean="0"/>
              <a:t>種情況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判斷周圍地雷數</a:t>
            </a:r>
            <a:r>
              <a:rPr lang="en-US" altLang="zh-TW" sz="1400" dirty="0" smtClean="0"/>
              <a:t>(0~8)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9</a:t>
            </a:r>
            <a:r>
              <a:rPr lang="zh-TW" altLang="en-US" sz="1400" dirty="0" smtClean="0"/>
              <a:t>種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點擊到</a:t>
            </a:r>
            <a:r>
              <a:rPr lang="zh-TW" altLang="en-US" sz="1400" dirty="0" smtClean="0"/>
              <a:t>地雷，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種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4410348" y="4435911"/>
            <a:ext cx="26585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0070C0"/>
                </a:solidFill>
              </a:rPr>
              <a:t>計時器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點擊</a:t>
            </a:r>
            <a:r>
              <a:rPr lang="zh-TW" altLang="en-US" sz="1400" dirty="0" smtClean="0"/>
              <a:t>任意元件後開始，直至遊戲結束。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664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88535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86468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b="1" dirty="0">
              <a:ln w="0"/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84401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400" b="1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88535" y="965200"/>
            <a:ext cx="216000" cy="222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50800">
            <a:bevelT w="63500" h="63500"/>
            <a:extrusionClr>
              <a:schemeClr val="bg1"/>
            </a:extrusionClr>
          </a:sp3d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90602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82334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400" b="1" dirty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80267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400" b="1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78200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400" b="1" dirty="0">
              <a:ln w="0"/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76133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400" b="1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74066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89601" y="1811866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十角星形 24"/>
          <p:cNvSpPr/>
          <p:nvPr/>
        </p:nvSpPr>
        <p:spPr>
          <a:xfrm>
            <a:off x="1406535" y="1827047"/>
            <a:ext cx="198000" cy="198000"/>
          </a:xfrm>
          <a:prstGeom prst="star10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388535" y="2235199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心形 26"/>
          <p:cNvSpPr/>
          <p:nvPr/>
        </p:nvSpPr>
        <p:spPr>
          <a:xfrm>
            <a:off x="1403605" y="2261889"/>
            <a:ext cx="205265" cy="169333"/>
          </a:xfrm>
          <a:prstGeom prst="hear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5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93800" y="381000"/>
            <a:ext cx="1905000" cy="626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程式開始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733" y="1282699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第一次點擊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不會炸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zh-TW" altLang="en-US" dirty="0" smtClean="0">
                <a:solidFill>
                  <a:schemeClr val="tx1"/>
                </a:solidFill>
              </a:rPr>
              <a:t>炸</a:t>
            </a:r>
            <a:r>
              <a:rPr lang="zh-TW" altLang="en-US" dirty="0" smtClean="0">
                <a:solidFill>
                  <a:schemeClr val="tx1"/>
                </a:solidFill>
              </a:rPr>
              <a:t>單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9733" y="2438399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判斷周遭炸彈數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若</a:t>
            </a:r>
            <a:r>
              <a:rPr lang="zh-TW" altLang="en-US" dirty="0" smtClean="0">
                <a:solidFill>
                  <a:schemeClr val="tx1"/>
                </a:solidFill>
              </a:rPr>
              <a:t>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r>
              <a:rPr lang="zh-TW" altLang="en-US" dirty="0" smtClean="0">
                <a:solidFill>
                  <a:schemeClr val="tx1"/>
                </a:solidFill>
              </a:rPr>
              <a:t>，自動展開周圍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733" y="3594099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第一次點擊程式碼結束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2025" y="381000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自動展開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左上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182</Words>
  <Application>Microsoft Office PowerPoint</Application>
  <PresentationFormat>寬螢幕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2021-10-08T11:13:04Z</dcterms:created>
  <dcterms:modified xsi:type="dcterms:W3CDTF">2021-10-14T04:49:20Z</dcterms:modified>
</cp:coreProperties>
</file>