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51" d="100"/>
          <a:sy n="51" d="100"/>
        </p:scale>
        <p:origin x="48" y="7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欄1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numRef>
              <c:f>工作表1!$A$2:$A$8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cat>
          <c:val>
            <c:numRef>
              <c:f>工作表1!$B$2:$B$8</c:f>
              <c:numCache>
                <c:formatCode>General</c:formatCode>
                <c:ptCount val="7"/>
                <c:pt idx="0">
                  <c:v>0.14285714285714285</c:v>
                </c:pt>
                <c:pt idx="1">
                  <c:v>0.14285714285714285</c:v>
                </c:pt>
                <c:pt idx="2">
                  <c:v>0.14285714285714285</c:v>
                </c:pt>
                <c:pt idx="3">
                  <c:v>0.14285714285714285</c:v>
                </c:pt>
                <c:pt idx="4">
                  <c:v>0.14285714285714285</c:v>
                </c:pt>
                <c:pt idx="5">
                  <c:v>0.14285714285714285</c:v>
                </c:pt>
                <c:pt idx="6">
                  <c:v>0.14285714285714285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0.57051</cdr:x>
      <cdr:y>0.06395</cdr:y>
    </cdr:from>
    <cdr:to>
      <cdr:x>0.62347</cdr:x>
      <cdr:y>0.2001</cdr:y>
    </cdr:to>
    <cdr:sp macro="" textlink="">
      <cdr:nvSpPr>
        <cdr:cNvPr id="2" name="矩形 1"/>
        <cdr:cNvSpPr/>
      </cdr:nvSpPr>
      <cdr:spPr>
        <a:xfrm xmlns:a="http://schemas.openxmlformats.org/drawingml/2006/main" rot="1506296">
          <a:off x="5770987" y="433684"/>
          <a:ext cx="535724" cy="92333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91440" tIns="45720" rIns="91440" bIns="45720">
          <a:spAutoFit/>
        </a:bodyPr>
        <a:lstStyle xmlns:a="http://schemas.openxmlformats.org/drawingml/2006/main"/>
        <a:p xmlns:a="http://schemas.openxmlformats.org/drawingml/2006/main">
          <a:pPr algn="ctr"/>
          <a:r>
            <a:rPr lang="en-US" altLang="zh-TW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1</a:t>
          </a:r>
          <a:endParaRPr lang="zh-TW" altLang="en-US" sz="54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cdr:txBody>
    </cdr:sp>
  </cdr:relSizeAnchor>
  <cdr:relSizeAnchor xmlns:cdr="http://schemas.openxmlformats.org/drawingml/2006/chartDrawing">
    <cdr:from>
      <cdr:x>0.70138</cdr:x>
      <cdr:y>0.36125</cdr:y>
    </cdr:from>
    <cdr:to>
      <cdr:x>0.79266</cdr:x>
      <cdr:y>0.44025</cdr:y>
    </cdr:to>
    <cdr:sp macro="" textlink="">
      <cdr:nvSpPr>
        <cdr:cNvPr id="3" name="矩形 2"/>
        <cdr:cNvSpPr/>
      </cdr:nvSpPr>
      <cdr:spPr>
        <a:xfrm xmlns:a="http://schemas.openxmlformats.org/drawingml/2006/main" rot="4560000">
          <a:off x="7288637" y="2256134"/>
          <a:ext cx="535724" cy="92333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91440" tIns="45720" rIns="91440" bIns="4572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altLang="zh-TW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2</a:t>
          </a:r>
          <a:endParaRPr lang="zh-TW" altLang="en-US" sz="54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cdr:txBody>
    </cdr:sp>
  </cdr:relSizeAnchor>
  <cdr:relSizeAnchor xmlns:cdr="http://schemas.openxmlformats.org/drawingml/2006/chartDrawing">
    <cdr:from>
      <cdr:x>0.64896</cdr:x>
      <cdr:y>0.71144</cdr:y>
    </cdr:from>
    <cdr:to>
      <cdr:x>0.74024</cdr:x>
      <cdr:y>0.79043</cdr:y>
    </cdr:to>
    <cdr:sp macro="" textlink="">
      <cdr:nvSpPr>
        <cdr:cNvPr id="4" name="矩形 3"/>
        <cdr:cNvSpPr/>
      </cdr:nvSpPr>
      <cdr:spPr>
        <a:xfrm xmlns:a="http://schemas.openxmlformats.org/drawingml/2006/main" rot="7689889">
          <a:off x="6758411" y="4631035"/>
          <a:ext cx="535724" cy="92333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91440" tIns="45720" rIns="91440" bIns="4572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altLang="zh-TW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3</a:t>
          </a:r>
          <a:endParaRPr lang="zh-TW" altLang="en-US" sz="54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cdr:txBody>
    </cdr:sp>
  </cdr:relSizeAnchor>
  <cdr:relSizeAnchor xmlns:cdr="http://schemas.openxmlformats.org/drawingml/2006/chartDrawing">
    <cdr:from>
      <cdr:x>0.45657</cdr:x>
      <cdr:y>0.84204</cdr:y>
    </cdr:from>
    <cdr:to>
      <cdr:x>0.50953</cdr:x>
      <cdr:y>0.97819</cdr:y>
    </cdr:to>
    <cdr:sp macro="" textlink="">
      <cdr:nvSpPr>
        <cdr:cNvPr id="5" name="矩形 4"/>
        <cdr:cNvSpPr/>
      </cdr:nvSpPr>
      <cdr:spPr>
        <a:xfrm xmlns:a="http://schemas.openxmlformats.org/drawingml/2006/main" rot="10800000">
          <a:off x="4618461" y="5710535"/>
          <a:ext cx="535724" cy="92333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91440" tIns="45720" rIns="91440" bIns="4572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altLang="zh-TW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4</a:t>
          </a:r>
          <a:endParaRPr lang="zh-TW" altLang="en-US" sz="54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cdr:txBody>
    </cdr:sp>
  </cdr:relSizeAnchor>
  <cdr:relSizeAnchor xmlns:cdr="http://schemas.openxmlformats.org/drawingml/2006/chartDrawing">
    <cdr:from>
      <cdr:x>0.22304</cdr:x>
      <cdr:y>0.71518</cdr:y>
    </cdr:from>
    <cdr:to>
      <cdr:x>0.31431</cdr:x>
      <cdr:y>0.79418</cdr:y>
    </cdr:to>
    <cdr:sp macro="" textlink="">
      <cdr:nvSpPr>
        <cdr:cNvPr id="6" name="矩形 5"/>
        <cdr:cNvSpPr/>
      </cdr:nvSpPr>
      <cdr:spPr>
        <a:xfrm xmlns:a="http://schemas.openxmlformats.org/drawingml/2006/main" rot="13909479">
          <a:off x="2449938" y="4656436"/>
          <a:ext cx="535724" cy="92333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91440" tIns="45720" rIns="91440" bIns="4572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altLang="zh-TW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5</a:t>
          </a:r>
          <a:endParaRPr lang="zh-TW" altLang="en-US" sz="54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cdr:txBody>
    </cdr:sp>
  </cdr:relSizeAnchor>
  <cdr:relSizeAnchor xmlns:cdr="http://schemas.openxmlformats.org/drawingml/2006/chartDrawing">
    <cdr:from>
      <cdr:x>0.16309</cdr:x>
      <cdr:y>0.37717</cdr:y>
    </cdr:from>
    <cdr:to>
      <cdr:x>0.25436</cdr:x>
      <cdr:y>0.45616</cdr:y>
    </cdr:to>
    <cdr:sp macro="" textlink="">
      <cdr:nvSpPr>
        <cdr:cNvPr id="7" name="矩形 6"/>
        <cdr:cNvSpPr/>
      </cdr:nvSpPr>
      <cdr:spPr>
        <a:xfrm xmlns:a="http://schemas.openxmlformats.org/drawingml/2006/main" rot="16933231">
          <a:off x="1843513" y="2364084"/>
          <a:ext cx="535723" cy="92333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91440" tIns="45720" rIns="91440" bIns="4572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altLang="zh-TW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6</a:t>
          </a:r>
        </a:p>
      </cdr:txBody>
    </cdr:sp>
  </cdr:relSizeAnchor>
  <cdr:relSizeAnchor xmlns:cdr="http://schemas.openxmlformats.org/drawingml/2006/chartDrawing">
    <cdr:from>
      <cdr:x>0.33698</cdr:x>
      <cdr:y>0.06548</cdr:y>
    </cdr:from>
    <cdr:to>
      <cdr:x>0.38995</cdr:x>
      <cdr:y>0.20163</cdr:y>
    </cdr:to>
    <cdr:sp macro="" textlink="">
      <cdr:nvSpPr>
        <cdr:cNvPr id="8" name="矩形 7"/>
        <cdr:cNvSpPr/>
      </cdr:nvSpPr>
      <cdr:spPr>
        <a:xfrm xmlns:a="http://schemas.openxmlformats.org/drawingml/2006/main" rot="20028813">
          <a:off x="3408788" y="444073"/>
          <a:ext cx="535723" cy="92333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91440" tIns="45720" rIns="91440" bIns="4572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altLang="zh-TW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7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4FD38-F126-426B-8EE3-29A15A4F7D23}" type="datetimeFigureOut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A781B-36A3-4EDC-A65B-329C0C13E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8626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4FD38-F126-426B-8EE3-29A15A4F7D23}" type="datetimeFigureOut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A781B-36A3-4EDC-A65B-329C0C13E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6307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4FD38-F126-426B-8EE3-29A15A4F7D23}" type="datetimeFigureOut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A781B-36A3-4EDC-A65B-329C0C13E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0899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4FD38-F126-426B-8EE3-29A15A4F7D23}" type="datetimeFigureOut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A781B-36A3-4EDC-A65B-329C0C13E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2040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4FD38-F126-426B-8EE3-29A15A4F7D23}" type="datetimeFigureOut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A781B-36A3-4EDC-A65B-329C0C13E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8812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4FD38-F126-426B-8EE3-29A15A4F7D23}" type="datetimeFigureOut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A781B-36A3-4EDC-A65B-329C0C13E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3921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4FD38-F126-426B-8EE3-29A15A4F7D23}" type="datetimeFigureOut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A781B-36A3-4EDC-A65B-329C0C13E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6147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4FD38-F126-426B-8EE3-29A15A4F7D23}" type="datetimeFigureOut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A781B-36A3-4EDC-A65B-329C0C13E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3140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4FD38-F126-426B-8EE3-29A15A4F7D23}" type="datetimeFigureOut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A781B-36A3-4EDC-A65B-329C0C13E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5317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4FD38-F126-426B-8EE3-29A15A4F7D23}" type="datetimeFigureOut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A781B-36A3-4EDC-A65B-329C0C13E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880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4FD38-F126-426B-8EE3-29A15A4F7D23}" type="datetimeFigureOut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A781B-36A3-4EDC-A65B-329C0C13E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6441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4FD38-F126-426B-8EE3-29A15A4F7D23}" type="datetimeFigureOut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A781B-36A3-4EDC-A65B-329C0C13E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1653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圖表 12"/>
          <p:cNvGraphicFramePr/>
          <p:nvPr>
            <p:extLst>
              <p:ext uri="{D42A27DB-BD31-4B8C-83A1-F6EECF244321}">
                <p14:modId xmlns:p14="http://schemas.microsoft.com/office/powerpoint/2010/main" val="1377350140"/>
              </p:ext>
            </p:extLst>
          </p:nvPr>
        </p:nvGraphicFramePr>
        <p:xfrm>
          <a:off x="1066800" y="76200"/>
          <a:ext cx="10115550" cy="678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21203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" b="472"/>
          <a:stretch/>
        </p:blipFill>
        <p:spPr>
          <a:xfrm>
            <a:off x="2668249" y="134912"/>
            <a:ext cx="6553044" cy="6550702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5674948" y="3140263"/>
            <a:ext cx="539646" cy="54000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等腰三角形 6"/>
          <p:cNvSpPr/>
          <p:nvPr/>
        </p:nvSpPr>
        <p:spPr>
          <a:xfrm rot="16200000">
            <a:off x="9742786" y="2930577"/>
            <a:ext cx="434715" cy="959371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0246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3015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7</Words>
  <Application>Microsoft Office PowerPoint</Application>
  <PresentationFormat>寬螢幕</PresentationFormat>
  <Paragraphs>7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10</cp:revision>
  <dcterms:created xsi:type="dcterms:W3CDTF">2021-10-26T01:45:52Z</dcterms:created>
  <dcterms:modified xsi:type="dcterms:W3CDTF">2021-10-26T03:37:17Z</dcterms:modified>
</cp:coreProperties>
</file>