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7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8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72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5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2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64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3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15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52B1-9ADD-45A1-BC62-E675C3CC09A2}" type="datetimeFigureOut">
              <a:rPr lang="zh-TW" altLang="en-US" smtClean="0"/>
              <a:t>2020/3/19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319B-56FB-44A7-8E4D-1300E16E7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4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Competitive Programming Tools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5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Don’t Reinvent the Wheel in the Contest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Contests often provide C / C++ / Java / Python</a:t>
            </a:r>
          </a:p>
          <a:p>
            <a:pPr lvl="1"/>
            <a:r>
              <a:rPr lang="en-US" altLang="zh-TW" dirty="0" smtClean="0"/>
              <a:t>In ICPC Taiwan, we also offer 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Built-in functions and libraries </a:t>
            </a:r>
          </a:p>
          <a:p>
            <a:pPr lvl="1"/>
            <a:r>
              <a:rPr lang="en-US" altLang="zh-TW" dirty="0" smtClean="0"/>
              <a:t>C string</a:t>
            </a:r>
          </a:p>
          <a:p>
            <a:pPr lvl="1"/>
            <a:r>
              <a:rPr lang="en-US" altLang="zh-TW" dirty="0" smtClean="0"/>
              <a:t>C++ STL</a:t>
            </a:r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 err="1" smtClean="0"/>
              <a:t>BigInteger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</a:t>
            </a:r>
            <a:r>
              <a:rPr lang="en-US" altLang="zh-TW" dirty="0" err="1" smtClean="0"/>
              <a:t>eval</a:t>
            </a:r>
            <a:endParaRPr lang="en-US" altLang="zh-TW" dirty="0" smtClean="0"/>
          </a:p>
          <a:p>
            <a:r>
              <a:rPr lang="en-US" altLang="zh-TW" dirty="0" smtClean="0"/>
              <a:t>Team note: </a:t>
            </a:r>
            <a:r>
              <a:rPr lang="en-US" altLang="zh-TW" dirty="0"/>
              <a:t>u</a:t>
            </a:r>
            <a:r>
              <a:rPr lang="en-US" altLang="zh-TW" dirty="0" smtClean="0"/>
              <a:t>p to 25 pages</a:t>
            </a:r>
          </a:p>
        </p:txBody>
      </p:sp>
    </p:spTree>
    <p:extLst>
      <p:ext uri="{BB962C8B-B14F-4D97-AF65-F5344CB8AC3E}">
        <p14:creationId xmlns:p14="http://schemas.microsoft.com/office/powerpoint/2010/main" val="79108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C: </a:t>
            </a:r>
            <a:r>
              <a:rPr lang="en-US" altLang="zh-TW" dirty="0" err="1" smtClean="0"/>
              <a:t>string.h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strlen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Linear time!!!</a:t>
            </a:r>
          </a:p>
          <a:p>
            <a:r>
              <a:rPr lang="en-US" altLang="zh-TW" dirty="0" err="1" smtClean="0"/>
              <a:t>strcat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Linear time!</a:t>
            </a:r>
          </a:p>
          <a:p>
            <a:r>
              <a:rPr lang="en-US" altLang="zh-TW" dirty="0" err="1" smtClean="0"/>
              <a:t>strstr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Linear time</a:t>
            </a:r>
          </a:p>
          <a:p>
            <a:r>
              <a:rPr lang="en-US" altLang="zh-TW" dirty="0" err="1" smtClean="0"/>
              <a:t>strtok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 smtClean="0"/>
              <a:t>strtok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sscanf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atoi</a:t>
            </a:r>
            <a:r>
              <a:rPr lang="en-US" altLang="zh-TW" dirty="0" smtClean="0"/>
              <a:t> for line-based 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08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 STL: Utilities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pair</a:t>
            </a:r>
          </a:p>
          <a:p>
            <a:r>
              <a:rPr lang="en-US" altLang="zh-TW" dirty="0" smtClean="0"/>
              <a:t>tuple</a:t>
            </a:r>
          </a:p>
          <a:p>
            <a:r>
              <a:rPr lang="en-US" altLang="zh-TW" dirty="0" err="1" smtClean="0"/>
              <a:t>bitset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919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 STL: Containers and Iterators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vector</a:t>
            </a:r>
          </a:p>
          <a:p>
            <a:r>
              <a:rPr lang="en-US" altLang="zh-TW" dirty="0" smtClean="0"/>
              <a:t>list</a:t>
            </a:r>
          </a:p>
          <a:p>
            <a:r>
              <a:rPr lang="en-US" altLang="zh-TW" dirty="0" smtClean="0"/>
              <a:t>queue</a:t>
            </a:r>
          </a:p>
          <a:p>
            <a:r>
              <a:rPr lang="en-US" altLang="zh-TW" dirty="0" err="1" smtClean="0"/>
              <a:t>priority_queue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</a:p>
          <a:p>
            <a:r>
              <a:rPr lang="en-US" altLang="zh-TW" dirty="0" err="1" smtClean="0"/>
              <a:t>unordered_set</a:t>
            </a:r>
            <a:endParaRPr lang="en-US" altLang="zh-TW" dirty="0" smtClean="0"/>
          </a:p>
          <a:p>
            <a:r>
              <a:rPr lang="en-US" altLang="zh-TW" dirty="0" smtClean="0"/>
              <a:t>map</a:t>
            </a:r>
          </a:p>
          <a:p>
            <a:r>
              <a:rPr lang="en-US" altLang="zh-TW" dirty="0" err="1" smtClean="0"/>
              <a:t>unordered_map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2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 STL: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</a:t>
            </a:r>
            <a:r>
              <a:rPr lang="en-US" altLang="zh-TW" dirty="0" err="1" smtClean="0"/>
              <a:t>stable_sort</a:t>
            </a:r>
            <a:endParaRPr lang="en-US" altLang="zh-TW" dirty="0" smtClean="0"/>
          </a:p>
          <a:p>
            <a:r>
              <a:rPr lang="en-US" altLang="zh-TW" dirty="0" err="1" smtClean="0"/>
              <a:t>lower_bound</a:t>
            </a:r>
            <a:r>
              <a:rPr lang="en-US" altLang="zh-TW" dirty="0"/>
              <a:t> </a:t>
            </a:r>
            <a:r>
              <a:rPr lang="en-US" altLang="zh-TW" dirty="0" err="1" smtClean="0"/>
              <a:t>upper_bound</a:t>
            </a:r>
            <a:endParaRPr lang="en-US" altLang="zh-TW" dirty="0" smtClean="0"/>
          </a:p>
          <a:p>
            <a:r>
              <a:rPr lang="en-US" altLang="zh-TW" dirty="0" err="1" smtClean="0"/>
              <a:t>random_shuffle</a:t>
            </a:r>
            <a:endParaRPr lang="en-US" altLang="zh-TW" dirty="0" smtClean="0"/>
          </a:p>
          <a:p>
            <a:r>
              <a:rPr lang="en-US" altLang="zh-TW" dirty="0" smtClean="0"/>
              <a:t>merge</a:t>
            </a:r>
          </a:p>
          <a:p>
            <a:r>
              <a:rPr lang="en-US" altLang="zh-TW" dirty="0" err="1" smtClean="0"/>
              <a:t>nth_element</a:t>
            </a:r>
            <a:endParaRPr lang="en-US" altLang="zh-TW" dirty="0" smtClean="0"/>
          </a:p>
          <a:p>
            <a:r>
              <a:rPr lang="en-US" altLang="zh-TW" dirty="0" err="1" smtClean="0"/>
              <a:t>next_permutation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prev_permutation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272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72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8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93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111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Competitive Programming Tools</vt:lpstr>
      <vt:lpstr>Don’t Reinvent the Wheel in the Contest</vt:lpstr>
      <vt:lpstr>C: string.h</vt:lpstr>
      <vt:lpstr>C++ STL: Utilities</vt:lpstr>
      <vt:lpstr>C++ STL: Containers and Iterators</vt:lpstr>
      <vt:lpstr>C++ STL: algorithm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 Tools</dc:title>
  <dc:creator>Min-Zheng Shieh</dc:creator>
  <cp:lastModifiedBy>Min-Zheng Shieh</cp:lastModifiedBy>
  <cp:revision>4</cp:revision>
  <dcterms:created xsi:type="dcterms:W3CDTF">2020-03-19T09:26:57Z</dcterms:created>
  <dcterms:modified xsi:type="dcterms:W3CDTF">2020-03-19T11:12:37Z</dcterms:modified>
</cp:coreProperties>
</file>