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0b39a0ae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0b39a0ae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0b39a0ae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0b39a0ae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3828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BuddyGramming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40200" y="2872175"/>
            <a:ext cx="55038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158"/>
              <a:t>Aplicación orientada al aprendizaje sobre la programación </a:t>
            </a:r>
            <a:endParaRPr sz="415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880700" y="4758600"/>
            <a:ext cx="126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Simón Tobar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47691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Simplicidad al Usuario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992550"/>
            <a:ext cx="3951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usuario puede conectarse con su equipo personal y trabajar siempre mediante conexión a internet</a:t>
            </a:r>
            <a:endParaRPr/>
          </a:p>
        </p:txBody>
      </p:sp>
      <p:pic>
        <p:nvPicPr>
          <p:cNvPr id="143" name="Google Shape;143;p14" title="person-icon-167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00" y="1773676"/>
            <a:ext cx="2966851" cy="296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 title="pngwing.co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325" y="930500"/>
            <a:ext cx="48386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Lenguajes que puede aprender</a:t>
            </a:r>
            <a:endParaRPr sz="3000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403025" y="1000450"/>
            <a:ext cx="2421600" cy="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Disponibles hasta el momento.</a:t>
            </a:r>
            <a:endParaRPr/>
          </a:p>
        </p:txBody>
      </p:sp>
      <p:pic>
        <p:nvPicPr>
          <p:cNvPr id="151" name="Google Shape;151;p15" title="pngwing.com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50" y="1793625"/>
            <a:ext cx="1673275" cy="311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150" y="2350750"/>
            <a:ext cx="2141850" cy="23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3150" y="1883975"/>
            <a:ext cx="2511950" cy="28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