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08" r:id="rId1"/>
  </p:sldMasterIdLst>
  <p:notesMasterIdLst>
    <p:notesMasterId r:id="rId2"/>
  </p:notesMasterIdLst>
  <p:sldIdLst>
    <p:sldId id="267" r:id="rId3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howGuides="1">
      <p:cViewPr varScale="1">
        <p:scale>
          <a:sx n="32" d="100"/>
          <a:sy n="32" d="100"/>
        </p:scale>
        <p:origin x="1114" y="24"/>
      </p:cViewPr>
      <p:guideLst>
        <p:guide orient="horz" pos="2182"/>
        <p:guide pos="28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D67C-F774-421A-AFAB-94972546ED4E}" type="datetimeFigureOut">
              <a:rPr lang="en-GB" smtClean="0"/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C6BCF-D072-45F5-9C61-540CFD5E3BE9}" type="slidenum">
              <a:rPr lang="en-GB" smtClean="0"/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 descr="C:\Users\AYO-T&amp;G\Desktop\PRIME\see 2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 cstate="print"/>
          <a:srcRect/>
          <a:stretch>
            <a:fillRect/>
          </a:stretch>
        </p:blipFill>
        <p:spPr bwMode="auto">
          <a:xfrm>
            <a:off x="0" y="-29210"/>
            <a:ext cx="9217024" cy="6986601"/>
          </a:xfrm>
          <a:prstGeom prst="rect"/>
          <a:noFill/>
        </p:spPr>
      </p:pic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043608" y="2130425"/>
            <a:ext cx="6624736" cy="1802631"/>
          </a:xfrm>
        </p:spPr>
        <p:txBody>
          <a:bodyPr>
            <a:noAutofit/>
          </a:bodyPr>
          <a:p>
            <a:pPr>
              <a:lnSpc>
                <a:spcPct val="107000"/>
              </a:lnSpc>
              <a:spcAft>
                <a:spcPts val="800"/>
              </a:spcAft>
            </a:pPr>
            <a:br>
              <a:rPr dirty="0" sz="1300" lang="en-GB" smtClean="0"/>
            </a:br>
            <a:br>
              <a:rPr dirty="0" sz="1300" lang="en-GB" smtClean="0"/>
            </a:br>
            <a:br>
              <a:rPr dirty="0" sz="1300" lang="en-GB" smtClean="0"/>
            </a:br>
            <a:r>
              <a:rPr dirty="0" sz="1800" lang="en-GB" smtClean="0">
                <a:solidFill>
                  <a:srgbClr val="00B050"/>
                </a:solidFill>
                <a:latin typeface="Futura BdCn BT" pitchFamily="34" charset="0"/>
              </a:rPr>
              <a:t>NATIONAL PEER GROUP EDUCATOR PROGRAMME ON FINANCIAL INCLUSION</a:t>
            </a:r>
            <a:br>
              <a:rPr dirty="0" sz="1300" lang="en-GB" smtClean="0"/>
            </a:br>
            <a:r>
              <a:rPr dirty="0" sz="4000" lang="en-GB" smtClean="0">
                <a:solidFill>
                  <a:srgbClr val="FF0000"/>
                </a:solidFill>
                <a:latin typeface="Edwardian Script ITC" panose="030303020407070D0804" pitchFamily="66" charset="0"/>
              </a:rPr>
              <a:t>Certificate of Parti</a:t>
            </a:r>
            <a:r>
              <a:rPr dirty="0" sz="4000" lang="en-GB" smtClean="0">
                <a:solidFill>
                  <a:srgbClr val="FF0000"/>
                </a:solidFill>
                <a:latin typeface="Edwardian Script ITC" panose="030303020407070D0804" pitchFamily="66" charset="0"/>
              </a:rPr>
              <a:t>cipation</a:t>
            </a:r>
            <a:br>
              <a:rPr dirty="0" sz="1300" lang="en-GB" smtClean="0"/>
            </a:b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D</a:t>
            </a:r>
            <a:r>
              <a:rPr altLang="en-GB" b="1" dirty="0" sz="2000" lang="en-US" smtClean="0"/>
              <a:t>E</a:t>
            </a:r>
            <a:r>
              <a:rPr altLang="en-GB" b="1" dirty="0" sz="2000" lang="en-US" smtClean="0"/>
              <a:t>T</a:t>
            </a:r>
            <a:r>
              <a:rPr altLang="en-GB" b="1" dirty="0" sz="2000" lang="en-US" smtClean="0"/>
              <a:t>O</a:t>
            </a:r>
            <a:r>
              <a:rPr altLang="en-GB" b="1" dirty="0" sz="2000" lang="en-US" smtClean="0"/>
              <a:t>N</a:t>
            </a: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 </a:t>
            </a: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B</a:t>
            </a:r>
            <a:r>
              <a:rPr altLang="en-GB" b="1" dirty="0" sz="2000" lang="en-US" smtClean="0"/>
              <a:t>U</a:t>
            </a:r>
            <a:r>
              <a:rPr altLang="en-GB" b="1" dirty="0" sz="2000" lang="en-US" smtClean="0"/>
              <a:t>B</a:t>
            </a: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K</a:t>
            </a: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R</a:t>
            </a:r>
            <a:r>
              <a:rPr altLang="en-GB" b="1" dirty="0" sz="2000" lang="en-US" smtClean="0"/>
              <a:t> </a:t>
            </a:r>
            <a:r>
              <a:rPr altLang="en-GB" b="1" dirty="0" sz="2000" lang="en-US" smtClean="0"/>
              <a:t>A</a:t>
            </a:r>
            <a:r>
              <a:rPr altLang="en-GB" b="1" dirty="0" sz="2000" lang="en-US" smtClean="0"/>
              <a:t>D</a:t>
            </a:r>
            <a:r>
              <a:rPr altLang="en-GB" b="1" dirty="0" sz="2000" lang="en-US" smtClean="0"/>
              <a:t>E</a:t>
            </a:r>
            <a:r>
              <a:rPr altLang="en-GB" b="1" dirty="0" sz="2000" lang="en-US" smtClean="0"/>
              <a:t>D</a:t>
            </a:r>
            <a:r>
              <a:rPr altLang="en-GB" b="1" dirty="0" sz="2000" lang="en-US" smtClean="0"/>
              <a:t>E</a:t>
            </a:r>
            <a:r>
              <a:rPr altLang="en-GB" b="1" dirty="0" sz="2000" lang="en-US" smtClean="0"/>
              <a:t>J</a:t>
            </a:r>
            <a:r>
              <a:rPr altLang="en-GB" b="1" dirty="0" sz="2000" lang="en-US" smtClean="0"/>
              <a:t>I</a:t>
            </a:r>
            <a:br>
              <a:rPr altLang="en-GB" b="1" dirty="0" sz="2000" lang="en-US" smtClean="0"/>
            </a:br>
            <a:br>
              <a:rPr dirty="0" sz="1300" lang="en-US" smtClean="0"/>
            </a:br>
            <a:r>
              <a:rPr b="1" dirty="0" sz="2000" lang="en-GB" smtClean="0"/>
              <a:t>NYSC/</a:t>
            </a:r>
            <a:r>
              <a:rPr altLang="en-GB" b="1" dirty="0" sz="2000" lang="en-US" smtClean="0"/>
              <a:t>EK</a:t>
            </a:r>
            <a:r>
              <a:rPr b="1" dirty="0" sz="2000" lang="en-GB" smtClean="0"/>
              <a:t>/2</a:t>
            </a:r>
            <a:r>
              <a:rPr altLang="en-GB" b="1" dirty="0" sz="2000" lang="en-US" smtClean="0"/>
              <a:t>4A</a:t>
            </a:r>
            <a:r>
              <a:rPr b="1" dirty="0" sz="2000" lang="en-GB" smtClean="0"/>
              <a:t>/</a:t>
            </a:r>
            <a:r>
              <a:rPr altLang="en-GB" b="1" dirty="0" sz="2000" lang="en-US" smtClean="0"/>
              <a:t>3</a:t>
            </a:r>
            <a:r>
              <a:rPr altLang="en-GB" b="1" dirty="0" sz="2000" lang="en-US" smtClean="0"/>
              <a:t>5</a:t>
            </a:r>
            <a:r>
              <a:rPr altLang="en-GB" b="1" dirty="0" sz="2000" lang="en-US" smtClean="0"/>
              <a:t>9</a:t>
            </a:r>
            <a:r>
              <a:rPr altLang="en-GB" b="1" dirty="0" sz="2000" lang="en-US" smtClean="0"/>
              <a:t>1</a:t>
            </a:r>
            <a:r>
              <a:rPr altLang="en-GB" b="1" dirty="0" sz="2000" lang="en-US" smtClean="0"/>
              <a:t> </a:t>
            </a:r>
            <a:r>
              <a:rPr dirty="0" sz="1400" lang="en-GB" smtClean="0"/>
              <a:t>HAS SATISFACTORILY </a:t>
            </a:r>
            <a:br>
              <a:rPr dirty="0" sz="1400" lang="en-GB" smtClean="0"/>
            </a:br>
            <a:r>
              <a:rPr dirty="0" sz="1400" lang="en-GB" smtClean="0"/>
              <a:t>COMPLETED ONE YEAR NYSC  COMMUNITY  DEVELOPMENT SERVICE, ON FINANCIAL EDUCATION THROUGH THE NATIONAL PEER GROUP EDUCATOR PROGRAMME  ON FINANCIAL INCLUSION (NAPGEP) FOR VOLUNTEER NYSC CORPS MEMBERS </a:t>
            </a:r>
            <a:br>
              <a:rPr dirty="0" sz="1400" lang="en-GB" smtClean="0"/>
            </a:br>
            <a:br>
              <a:rPr dirty="0" sz="1400" lang="en-GB" smtClean="0"/>
            </a:br>
            <a:r>
              <a:rPr dirty="0" sz="1400" lang="en-GB" smtClean="0"/>
              <a:t>FROM </a:t>
            </a:r>
            <a:r>
              <a:rPr dirty="0" sz="1400" lang="en-US" smtClean="0">
                <a:latin typeface="Arial" panose="020B0604020202020204" pitchFamily="34" charset="0"/>
                <a:cs typeface="Arial" panose="020B0604020202020204" pitchFamily="34" charset="0"/>
              </a:rPr>
              <a:t> April 2024 to  March 2025.</a:t>
            </a:r>
            <a:endParaRPr dirty="0" sz="1400" lang="en-GB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31640" y="5805264"/>
            <a:ext cx="6400800" cy="1752600"/>
          </a:xfrm>
        </p:spPr>
        <p:txBody>
          <a:bodyPr>
            <a:normAutofit/>
          </a:bodyPr>
          <a:p>
            <a:r>
              <a:rPr dirty="0" sz="1400" lang="en-GB" smtClean="0">
                <a:solidFill>
                  <a:schemeClr val="tx1"/>
                </a:solidFill>
              </a:rPr>
              <a:t>Ag. DIRECTOR </a:t>
            </a:r>
            <a:r>
              <a:rPr dirty="0" sz="1400" lang="en-GB">
                <a:solidFill>
                  <a:schemeClr val="tx1"/>
                </a:solidFill>
              </a:rPr>
              <a:t>(EDP)</a:t>
            </a:r>
            <a:endParaRPr dirty="0" sz="1400" lang="en-GB">
              <a:solidFill>
                <a:schemeClr val="tx1"/>
              </a:solidFill>
            </a:endParaRPr>
          </a:p>
          <a:p>
            <a:r>
              <a:rPr dirty="0" sz="1400" lang="en-GB">
                <a:solidFill>
                  <a:schemeClr val="tx1"/>
                </a:solidFill>
              </a:rPr>
              <a:t>FEDERAL MINISTRY OF YOUTH &amp; SPORTS DEVELOPMENT</a:t>
            </a:r>
            <a:endParaRPr dirty="0" sz="1400" lang="en-GB">
              <a:solidFill>
                <a:schemeClr val="tx1"/>
              </a:solidFill>
            </a:endParaRPr>
          </a:p>
        </p:txBody>
      </p:sp>
      <p:pic>
        <p:nvPicPr>
          <p:cNvPr id="2097153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6876256" y="5317819"/>
            <a:ext cx="1054100" cy="1054100"/>
          </a:xfrm>
          <a:prstGeom prst="rect"/>
          <a:noFill/>
          <a:ln>
            <a:noFill/>
          </a:ln>
          <a:effectLst/>
        </p:spPr>
      </p:pic>
      <p:pic>
        <p:nvPicPr>
          <p:cNvPr id="2097154" name="Picture 7" descr="C:\Users\AYO-T&amp;G\Desktop\PRIME\see 1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 cstate="print"/>
          <a:srcRect/>
          <a:stretch>
            <a:fillRect/>
          </a:stretch>
        </p:blipFill>
        <p:spPr bwMode="auto">
          <a:xfrm>
            <a:off x="899592" y="692696"/>
            <a:ext cx="7380820" cy="780258"/>
          </a:xfrm>
          <a:prstGeom prst="rect"/>
          <a:noFill/>
        </p:spPr>
      </p:pic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3779912" y="5496264"/>
            <a:ext cx="1296144" cy="3089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AYO-T&amp;G</dc:creator>
  <cp:lastModifiedBy>HP</cp:lastModifiedBy>
  <dcterms:created xsi:type="dcterms:W3CDTF">2020-10-29T00:57:00Z</dcterms:created>
  <dcterms:modified xsi:type="dcterms:W3CDTF">2025-03-04T18:51:39Z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b9fbbf9e3c424513bc5f63c2204849f3</vt:lpwstr>
  </property>
  <property fmtid="{D5CDD505-2E9C-101B-9397-08002B2CF9AE}" pid="3" name="KSOProductBuildVer">
    <vt:lpwstr>1033-12.2.0.20323</vt:lpwstr>
  </property>
</Properties>
</file>