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60" r:id="rId6"/>
    <p:sldId id="257" r:id="rId7"/>
    <p:sldId id="286" r:id="rId8"/>
    <p:sldId id="258" r:id="rId9"/>
    <p:sldId id="296" r:id="rId10"/>
    <p:sldId id="293" r:id="rId11"/>
    <p:sldId id="290" r:id="rId12"/>
    <p:sldId id="295" r:id="rId13"/>
    <p:sldId id="291" r:id="rId14"/>
    <p:sldId id="289" r:id="rId15"/>
    <p:sldId id="29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avi Sharma" userId="3dce4778b79c70fb" providerId="LiveId" clId="{267B99EF-2F08-4531-B7D6-D30A1CCFF67F}"/>
    <pc:docChg chg="undo custSel delSld modSld sldOrd">
      <pc:chgData name="Parthavi Sharma" userId="3dce4778b79c70fb" providerId="LiveId" clId="{267B99EF-2F08-4531-B7D6-D30A1CCFF67F}" dt="2025-02-13T08:25:14.809" v="53" actId="20577"/>
      <pc:docMkLst>
        <pc:docMk/>
      </pc:docMkLst>
      <pc:sldChg chg="ord">
        <pc:chgData name="Parthavi Sharma" userId="3dce4778b79c70fb" providerId="LiveId" clId="{267B99EF-2F08-4531-B7D6-D30A1CCFF67F}" dt="2025-02-13T07:56:32.213" v="3"/>
        <pc:sldMkLst>
          <pc:docMk/>
          <pc:sldMk cId="709828751" sldId="260"/>
        </pc:sldMkLst>
      </pc:sldChg>
      <pc:sldChg chg="ord">
        <pc:chgData name="Parthavi Sharma" userId="3dce4778b79c70fb" providerId="LiveId" clId="{267B99EF-2F08-4531-B7D6-D30A1CCFF67F}" dt="2025-02-13T07:56:25.754" v="1"/>
        <pc:sldMkLst>
          <pc:docMk/>
          <pc:sldMk cId="3264652877" sldId="286"/>
        </pc:sldMkLst>
      </pc:sldChg>
      <pc:sldChg chg="modSp mod">
        <pc:chgData name="Parthavi Sharma" userId="3dce4778b79c70fb" providerId="LiveId" clId="{267B99EF-2F08-4531-B7D6-D30A1CCFF67F}" dt="2025-02-13T08:23:42.851" v="5" actId="2711"/>
        <pc:sldMkLst>
          <pc:docMk/>
          <pc:sldMk cId="2785624785" sldId="289"/>
        </pc:sldMkLst>
        <pc:spChg chg="mod">
          <ac:chgData name="Parthavi Sharma" userId="3dce4778b79c70fb" providerId="LiveId" clId="{267B99EF-2F08-4531-B7D6-D30A1CCFF67F}" dt="2025-02-13T08:23:42.851" v="5" actId="2711"/>
          <ac:spMkLst>
            <pc:docMk/>
            <pc:sldMk cId="2785624785" sldId="289"/>
            <ac:spMk id="10" creationId="{4E3332B3-046F-C662-DA28-C75F58FA4562}"/>
          </ac:spMkLst>
        </pc:spChg>
      </pc:sldChg>
      <pc:sldChg chg="del">
        <pc:chgData name="Parthavi Sharma" userId="3dce4778b79c70fb" providerId="LiveId" clId="{267B99EF-2F08-4531-B7D6-D30A1CCFF67F}" dt="2025-02-13T08:14:36.769" v="4" actId="47"/>
        <pc:sldMkLst>
          <pc:docMk/>
          <pc:sldMk cId="1304807315" sldId="294"/>
        </pc:sldMkLst>
      </pc:sldChg>
      <pc:sldChg chg="modSp mod">
        <pc:chgData name="Parthavi Sharma" userId="3dce4778b79c70fb" providerId="LiveId" clId="{267B99EF-2F08-4531-B7D6-D30A1CCFF67F}" dt="2025-02-13T08:25:14.809" v="53" actId="20577"/>
        <pc:sldMkLst>
          <pc:docMk/>
          <pc:sldMk cId="1333308958" sldId="297"/>
        </pc:sldMkLst>
        <pc:spChg chg="mod">
          <ac:chgData name="Parthavi Sharma" userId="3dce4778b79c70fb" providerId="LiveId" clId="{267B99EF-2F08-4531-B7D6-D30A1CCFF67F}" dt="2025-02-13T08:24:50.914" v="41" actId="207"/>
          <ac:spMkLst>
            <pc:docMk/>
            <pc:sldMk cId="1333308958" sldId="297"/>
            <ac:spMk id="2" creationId="{2D5762DD-570C-3E49-13DA-E31BF9BF3AC0}"/>
          </ac:spMkLst>
        </pc:spChg>
        <pc:spChg chg="mod">
          <ac:chgData name="Parthavi Sharma" userId="3dce4778b79c70fb" providerId="LiveId" clId="{267B99EF-2F08-4531-B7D6-D30A1CCFF67F}" dt="2025-02-13T08:25:14.809" v="53" actId="20577"/>
          <ac:spMkLst>
            <pc:docMk/>
            <pc:sldMk cId="1333308958" sldId="297"/>
            <ac:spMk id="4" creationId="{F6B7DA3D-3A59-A97B-D059-8E1203BE979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A6935D-F382-4938-B509-AFA3BA2FF956}" type="doc">
      <dgm:prSet loTypeId="urn:microsoft.com/office/officeart/2005/8/layout/bProcess2" loCatId="process" qsTypeId="urn:microsoft.com/office/officeart/2005/8/quickstyle/simple2" qsCatId="simple" csTypeId="urn:microsoft.com/office/officeart/2005/8/colors/accent2_2" csCatId="accent2" phldr="1"/>
      <dgm:spPr/>
      <dgm:t>
        <a:bodyPr/>
        <a:lstStyle/>
        <a:p>
          <a:endParaRPr lang="en-US"/>
        </a:p>
      </dgm:t>
    </dgm:pt>
    <dgm:pt modelId="{D9ACBF7B-7B06-406D-9199-DA55B2558A71}">
      <dgm:prSet custT="1"/>
      <dgm:spPr/>
      <dgm:t>
        <a:bodyPr/>
        <a:lstStyle/>
        <a:p>
          <a:r>
            <a:rPr lang="en-US" sz="2000" b="1" dirty="0">
              <a:latin typeface="Times New Roman" panose="02020603050405020304" pitchFamily="18" charset="0"/>
              <a:cs typeface="Times New Roman" panose="02020603050405020304" pitchFamily="18" charset="0"/>
            </a:rPr>
            <a:t>Pricing Model (Regression):</a:t>
          </a:r>
          <a:r>
            <a:rPr lang="en-US" sz="2000" dirty="0">
              <a:latin typeface="Times New Roman" panose="02020603050405020304" pitchFamily="18" charset="0"/>
              <a:cs typeface="Times New Roman" panose="02020603050405020304" pitchFamily="18" charset="0"/>
            </a:rPr>
            <a:t> Develop a machine learning model to predict the optimal vehicle pricing based on its characteristics.</a:t>
          </a:r>
        </a:p>
      </dgm:t>
    </dgm:pt>
    <dgm:pt modelId="{90592BA0-51D2-4832-A13D-0FAB4B459950}" type="parTrans" cxnId="{6DBC6336-F491-40CF-A445-DCC609871F51}">
      <dgm:prSet/>
      <dgm:spPr/>
      <dgm:t>
        <a:bodyPr/>
        <a:lstStyle/>
        <a:p>
          <a:endParaRPr lang="en-US"/>
        </a:p>
      </dgm:t>
    </dgm:pt>
    <dgm:pt modelId="{006BB2DD-4E11-4C08-B899-AE3A04960D15}" type="sibTrans" cxnId="{6DBC6336-F491-40CF-A445-DCC609871F51}">
      <dgm:prSet/>
      <dgm:spPr/>
      <dgm:t>
        <a:bodyPr/>
        <a:lstStyle/>
        <a:p>
          <a:endParaRPr lang="en-US"/>
        </a:p>
      </dgm:t>
    </dgm:pt>
    <dgm:pt modelId="{B8D34BD1-0C5A-4471-95D4-841CB6CE058F}">
      <dgm:prSet custT="1"/>
      <dgm:spPr/>
      <dgm:t>
        <a:bodyPr/>
        <a:lstStyle/>
        <a:p>
          <a:r>
            <a:rPr lang="en-US" sz="2800" b="1" dirty="0">
              <a:latin typeface="Times New Roman" panose="02020603050405020304" pitchFamily="18" charset="0"/>
              <a:cs typeface="Times New Roman" panose="02020603050405020304" pitchFamily="18" charset="0"/>
            </a:rPr>
            <a:t>Why? </a:t>
          </a:r>
          <a:endParaRPr lang="en-US" sz="2800" dirty="0">
            <a:latin typeface="Times New Roman" panose="02020603050405020304" pitchFamily="18" charset="0"/>
            <a:cs typeface="Times New Roman" panose="02020603050405020304" pitchFamily="18" charset="0"/>
          </a:endParaRPr>
        </a:p>
      </dgm:t>
    </dgm:pt>
    <dgm:pt modelId="{74AF27C7-2F18-4FE6-B2C0-7BF9BEDCBB18}" type="parTrans" cxnId="{7CAED956-9AC1-46D9-87CA-021930079D1F}">
      <dgm:prSet/>
      <dgm:spPr/>
      <dgm:t>
        <a:bodyPr/>
        <a:lstStyle/>
        <a:p>
          <a:endParaRPr lang="en-US"/>
        </a:p>
      </dgm:t>
    </dgm:pt>
    <dgm:pt modelId="{63CC3A1B-913A-484E-8B48-9A0D13845644}" type="sibTrans" cxnId="{7CAED956-9AC1-46D9-87CA-021930079D1F}">
      <dgm:prSet/>
      <dgm:spPr/>
      <dgm:t>
        <a:bodyPr/>
        <a:lstStyle/>
        <a:p>
          <a:endParaRPr lang="en-US"/>
        </a:p>
      </dgm:t>
    </dgm:pt>
    <dgm:pt modelId="{7874C0D7-DEEC-49BD-BF91-4B45C425C37E}">
      <dgm:prSet custT="1"/>
      <dgm:spPr/>
      <dgm:t>
        <a:bodyPr/>
        <a:lstStyle/>
        <a:p>
          <a:r>
            <a:rPr lang="en-US" sz="2000" dirty="0">
              <a:latin typeface="Times New Roman" panose="02020603050405020304" pitchFamily="18" charset="0"/>
              <a:cs typeface="Times New Roman" panose="02020603050405020304" pitchFamily="18" charset="0"/>
            </a:rPr>
            <a:t>By predicting vehicle prices accurately, dealerships can optimize pricing strategies, attract more buyers, and improve profitability.</a:t>
          </a:r>
        </a:p>
      </dgm:t>
    </dgm:pt>
    <dgm:pt modelId="{4680D6E2-0050-41D5-AA57-537217A7267F}" type="parTrans" cxnId="{DA65DEA3-093F-41C7-A0AB-A08A2547A946}">
      <dgm:prSet/>
      <dgm:spPr/>
      <dgm:t>
        <a:bodyPr/>
        <a:lstStyle/>
        <a:p>
          <a:endParaRPr lang="en-US"/>
        </a:p>
      </dgm:t>
    </dgm:pt>
    <dgm:pt modelId="{C364DB5F-413E-4066-87FD-A53B9E0909EA}" type="sibTrans" cxnId="{DA65DEA3-093F-41C7-A0AB-A08A2547A946}">
      <dgm:prSet/>
      <dgm:spPr/>
      <dgm:t>
        <a:bodyPr/>
        <a:lstStyle/>
        <a:p>
          <a:endParaRPr lang="en-US"/>
        </a:p>
      </dgm:t>
    </dgm:pt>
    <dgm:pt modelId="{34D38C98-3F34-42D3-B751-EA40274A8AB9}" type="pres">
      <dgm:prSet presAssocID="{D0A6935D-F382-4938-B509-AFA3BA2FF956}" presName="diagram" presStyleCnt="0">
        <dgm:presLayoutVars>
          <dgm:dir/>
          <dgm:resizeHandles/>
        </dgm:presLayoutVars>
      </dgm:prSet>
      <dgm:spPr/>
    </dgm:pt>
    <dgm:pt modelId="{AE5D4A2E-3807-46EB-B0AD-BC8C278E1114}" type="pres">
      <dgm:prSet presAssocID="{D9ACBF7B-7B06-406D-9199-DA55B2558A71}" presName="firstNode" presStyleLbl="node1" presStyleIdx="0" presStyleCnt="3" custScaleX="104951" custScaleY="100695" custLinFactNeighborX="2594" custLinFactNeighborY="648">
        <dgm:presLayoutVars>
          <dgm:bulletEnabled val="1"/>
        </dgm:presLayoutVars>
      </dgm:prSet>
      <dgm:spPr/>
    </dgm:pt>
    <dgm:pt modelId="{7BEFA4B3-2433-4FEB-BB75-4B1D04E52C9D}" type="pres">
      <dgm:prSet presAssocID="{006BB2DD-4E11-4C08-B899-AE3A04960D15}" presName="sibTrans" presStyleLbl="sibTrans2D1" presStyleIdx="0" presStyleCnt="2"/>
      <dgm:spPr/>
    </dgm:pt>
    <dgm:pt modelId="{6C57ED18-B467-4158-8730-2154B7D500A0}" type="pres">
      <dgm:prSet presAssocID="{B8D34BD1-0C5A-4471-95D4-841CB6CE058F}" presName="middleNode" presStyleCnt="0"/>
      <dgm:spPr/>
    </dgm:pt>
    <dgm:pt modelId="{D36A686C-9E86-49B5-8BD7-07FE9FA994E2}" type="pres">
      <dgm:prSet presAssocID="{B8D34BD1-0C5A-4471-95D4-841CB6CE058F}" presName="padding" presStyleLbl="node1" presStyleIdx="0" presStyleCnt="3"/>
      <dgm:spPr/>
    </dgm:pt>
    <dgm:pt modelId="{32029E80-50F8-4244-A3DA-F9347DBA12AA}" type="pres">
      <dgm:prSet presAssocID="{B8D34BD1-0C5A-4471-95D4-841CB6CE058F}" presName="shape" presStyleLbl="node1" presStyleIdx="1" presStyleCnt="3" custScaleX="144872" custScaleY="141860">
        <dgm:presLayoutVars>
          <dgm:bulletEnabled val="1"/>
        </dgm:presLayoutVars>
      </dgm:prSet>
      <dgm:spPr/>
    </dgm:pt>
    <dgm:pt modelId="{0B8B939E-1486-423B-BE1B-7EE6D257090B}" type="pres">
      <dgm:prSet presAssocID="{63CC3A1B-913A-484E-8B48-9A0D13845644}" presName="sibTrans" presStyleLbl="sibTrans2D1" presStyleIdx="1" presStyleCnt="2"/>
      <dgm:spPr/>
    </dgm:pt>
    <dgm:pt modelId="{58452159-0BFB-485E-9970-37D04AE017DC}" type="pres">
      <dgm:prSet presAssocID="{7874C0D7-DEEC-49BD-BF91-4B45C425C37E}" presName="lastNode" presStyleLbl="node1" presStyleIdx="2" presStyleCnt="3" custScaleX="108149" custLinFactNeighborX="-3500" custLinFactNeighborY="-636">
        <dgm:presLayoutVars>
          <dgm:bulletEnabled val="1"/>
        </dgm:presLayoutVars>
      </dgm:prSet>
      <dgm:spPr/>
    </dgm:pt>
  </dgm:ptLst>
  <dgm:cxnLst>
    <dgm:cxn modelId="{6DBC6336-F491-40CF-A445-DCC609871F51}" srcId="{D0A6935D-F382-4938-B509-AFA3BA2FF956}" destId="{D9ACBF7B-7B06-406D-9199-DA55B2558A71}" srcOrd="0" destOrd="0" parTransId="{90592BA0-51D2-4832-A13D-0FAB4B459950}" sibTransId="{006BB2DD-4E11-4C08-B899-AE3A04960D15}"/>
    <dgm:cxn modelId="{1C65596E-48A0-4941-AFA2-A04FD112C627}" type="presOf" srcId="{006BB2DD-4E11-4C08-B899-AE3A04960D15}" destId="{7BEFA4B3-2433-4FEB-BB75-4B1D04E52C9D}" srcOrd="0" destOrd="0" presId="urn:microsoft.com/office/officeart/2005/8/layout/bProcess2"/>
    <dgm:cxn modelId="{30F86876-F264-4C77-ABD9-B3A909B093EC}" type="presOf" srcId="{D9ACBF7B-7B06-406D-9199-DA55B2558A71}" destId="{AE5D4A2E-3807-46EB-B0AD-BC8C278E1114}" srcOrd="0" destOrd="0" presId="urn:microsoft.com/office/officeart/2005/8/layout/bProcess2"/>
    <dgm:cxn modelId="{7CAED956-9AC1-46D9-87CA-021930079D1F}" srcId="{D0A6935D-F382-4938-B509-AFA3BA2FF956}" destId="{B8D34BD1-0C5A-4471-95D4-841CB6CE058F}" srcOrd="1" destOrd="0" parTransId="{74AF27C7-2F18-4FE6-B2C0-7BF9BEDCBB18}" sibTransId="{63CC3A1B-913A-484E-8B48-9A0D13845644}"/>
    <dgm:cxn modelId="{8469AA88-577C-4012-A8CE-6EAD1842A5A8}" type="presOf" srcId="{D0A6935D-F382-4938-B509-AFA3BA2FF956}" destId="{34D38C98-3F34-42D3-B751-EA40274A8AB9}" srcOrd="0" destOrd="0" presId="urn:microsoft.com/office/officeart/2005/8/layout/bProcess2"/>
    <dgm:cxn modelId="{32EC508E-7212-466D-98E3-230F127F5A5D}" type="presOf" srcId="{63CC3A1B-913A-484E-8B48-9A0D13845644}" destId="{0B8B939E-1486-423B-BE1B-7EE6D257090B}" srcOrd="0" destOrd="0" presId="urn:microsoft.com/office/officeart/2005/8/layout/bProcess2"/>
    <dgm:cxn modelId="{DA65DEA3-093F-41C7-A0AB-A08A2547A946}" srcId="{D0A6935D-F382-4938-B509-AFA3BA2FF956}" destId="{7874C0D7-DEEC-49BD-BF91-4B45C425C37E}" srcOrd="2" destOrd="0" parTransId="{4680D6E2-0050-41D5-AA57-537217A7267F}" sibTransId="{C364DB5F-413E-4066-87FD-A53B9E0909EA}"/>
    <dgm:cxn modelId="{E8112ED5-F809-4E41-88B0-C377795D7D7B}" type="presOf" srcId="{B8D34BD1-0C5A-4471-95D4-841CB6CE058F}" destId="{32029E80-50F8-4244-A3DA-F9347DBA12AA}" srcOrd="0" destOrd="0" presId="urn:microsoft.com/office/officeart/2005/8/layout/bProcess2"/>
    <dgm:cxn modelId="{41A36CD9-0323-45A9-B6FB-FF8B27171B3C}" type="presOf" srcId="{7874C0D7-DEEC-49BD-BF91-4B45C425C37E}" destId="{58452159-0BFB-485E-9970-37D04AE017DC}" srcOrd="0" destOrd="0" presId="urn:microsoft.com/office/officeart/2005/8/layout/bProcess2"/>
    <dgm:cxn modelId="{78DCF495-E057-4721-80DE-E00CBFEAFE91}" type="presParOf" srcId="{34D38C98-3F34-42D3-B751-EA40274A8AB9}" destId="{AE5D4A2E-3807-46EB-B0AD-BC8C278E1114}" srcOrd="0" destOrd="0" presId="urn:microsoft.com/office/officeart/2005/8/layout/bProcess2"/>
    <dgm:cxn modelId="{449E6547-F996-4D68-A93F-AB25CA9010BF}" type="presParOf" srcId="{34D38C98-3F34-42D3-B751-EA40274A8AB9}" destId="{7BEFA4B3-2433-4FEB-BB75-4B1D04E52C9D}" srcOrd="1" destOrd="0" presId="urn:microsoft.com/office/officeart/2005/8/layout/bProcess2"/>
    <dgm:cxn modelId="{22DA1F5A-808B-45EC-88FB-8D425865171D}" type="presParOf" srcId="{34D38C98-3F34-42D3-B751-EA40274A8AB9}" destId="{6C57ED18-B467-4158-8730-2154B7D500A0}" srcOrd="2" destOrd="0" presId="urn:microsoft.com/office/officeart/2005/8/layout/bProcess2"/>
    <dgm:cxn modelId="{01ECF3F9-CBE4-4CD2-B387-8D805466D7C3}" type="presParOf" srcId="{6C57ED18-B467-4158-8730-2154B7D500A0}" destId="{D36A686C-9E86-49B5-8BD7-07FE9FA994E2}" srcOrd="0" destOrd="0" presId="urn:microsoft.com/office/officeart/2005/8/layout/bProcess2"/>
    <dgm:cxn modelId="{7876ABBC-724F-4944-8F19-3AFF441782E1}" type="presParOf" srcId="{6C57ED18-B467-4158-8730-2154B7D500A0}" destId="{32029E80-50F8-4244-A3DA-F9347DBA12AA}" srcOrd="1" destOrd="0" presId="urn:microsoft.com/office/officeart/2005/8/layout/bProcess2"/>
    <dgm:cxn modelId="{C9357F36-DBD1-440B-80C9-C529E8FE0DDF}" type="presParOf" srcId="{34D38C98-3F34-42D3-B751-EA40274A8AB9}" destId="{0B8B939E-1486-423B-BE1B-7EE6D257090B}" srcOrd="3" destOrd="0" presId="urn:microsoft.com/office/officeart/2005/8/layout/bProcess2"/>
    <dgm:cxn modelId="{4684B717-7AA2-4675-A56C-7A05F0DA8915}" type="presParOf" srcId="{34D38C98-3F34-42D3-B751-EA40274A8AB9}" destId="{58452159-0BFB-485E-9970-37D04AE017DC}" srcOrd="4"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74ADFA-36C1-4F18-A0A0-02CAC05CEA5E}" type="doc">
      <dgm:prSet loTypeId="urn:microsoft.com/office/officeart/2008/layout/LinedList" loCatId="list" qsTypeId="urn:microsoft.com/office/officeart/2005/8/quickstyle/simple2" qsCatId="simple" csTypeId="urn:microsoft.com/office/officeart/2005/8/colors/accent1_3" csCatId="accent1" phldr="1"/>
      <dgm:spPr/>
      <dgm:t>
        <a:bodyPr/>
        <a:lstStyle/>
        <a:p>
          <a:endParaRPr lang="en-US"/>
        </a:p>
      </dgm:t>
    </dgm:pt>
    <dgm:pt modelId="{8A6B75C5-BCC6-4A7F-BFDE-73C39A75BDBB}">
      <dgm:prSet/>
      <dgm:spPr/>
      <dgm:t>
        <a:bodyPr/>
        <a:lstStyle/>
        <a:p>
          <a:endParaRPr lang="en-US" b="1">
            <a:solidFill>
              <a:schemeClr val="bg1"/>
            </a:solidFill>
            <a:latin typeface="Times New Roman" panose="02020603050405020304" pitchFamily="18" charset="0"/>
            <a:cs typeface="Times New Roman" panose="02020603050405020304" pitchFamily="18" charset="0"/>
          </a:endParaRPr>
        </a:p>
        <a:p>
          <a:r>
            <a:rPr lang="en-US" b="1">
              <a:solidFill>
                <a:schemeClr val="bg1"/>
              </a:solidFill>
              <a:latin typeface="Times New Roman" panose="02020603050405020304" pitchFamily="18" charset="0"/>
              <a:cs typeface="Times New Roman" panose="02020603050405020304" pitchFamily="18" charset="0"/>
            </a:rPr>
            <a:t>What is EDA? </a:t>
          </a:r>
          <a:endParaRPr lang="en-US" dirty="0">
            <a:solidFill>
              <a:schemeClr val="bg1"/>
            </a:solidFill>
            <a:latin typeface="Times New Roman" panose="02020603050405020304" pitchFamily="18" charset="0"/>
            <a:cs typeface="Times New Roman" panose="02020603050405020304" pitchFamily="18" charset="0"/>
          </a:endParaRPr>
        </a:p>
      </dgm:t>
    </dgm:pt>
    <dgm:pt modelId="{85EE9C3D-AE03-4032-8565-AFA8C9B6DEF8}" type="parTrans" cxnId="{711A63B4-DD43-4229-AECD-61F932F8F4D9}">
      <dgm:prSet/>
      <dgm:spPr/>
      <dgm:t>
        <a:bodyPr/>
        <a:lstStyle/>
        <a:p>
          <a:endParaRPr lang="en-US"/>
        </a:p>
      </dgm:t>
    </dgm:pt>
    <dgm:pt modelId="{B73EA44A-31A8-43AE-9D6F-D7638F443EDF}" type="sibTrans" cxnId="{711A63B4-DD43-4229-AECD-61F932F8F4D9}">
      <dgm:prSet/>
      <dgm:spPr/>
      <dgm:t>
        <a:bodyPr/>
        <a:lstStyle/>
        <a:p>
          <a:endParaRPr lang="en-US"/>
        </a:p>
      </dgm:t>
    </dgm:pt>
    <dgm:pt modelId="{85A4BD4E-2F81-448D-9053-D58CC9A734CA}">
      <dgm:prSet custT="1"/>
      <dgm:spPr/>
      <dgm:t>
        <a:bodyPr/>
        <a:lstStyle/>
        <a:p>
          <a:pPr algn="l"/>
          <a:endParaRPr lang="en-US" sz="2000">
            <a:solidFill>
              <a:schemeClr val="bg1"/>
            </a:solidFill>
            <a:latin typeface="Times New Roman" panose="02020603050405020304" pitchFamily="18" charset="0"/>
            <a:cs typeface="Times New Roman" panose="02020603050405020304" pitchFamily="18" charset="0"/>
          </a:endParaRPr>
        </a:p>
        <a:p>
          <a:pPr algn="l"/>
          <a:r>
            <a:rPr lang="en-US" sz="2000">
              <a:solidFill>
                <a:schemeClr val="bg1"/>
              </a:solidFill>
              <a:latin typeface="Times New Roman" panose="02020603050405020304" pitchFamily="18" charset="0"/>
              <a:cs typeface="Times New Roman" panose="02020603050405020304" pitchFamily="18" charset="0"/>
            </a:rPr>
            <a:t>EDA is the process of analyzing datasets using various numerical methods and graphical tools to uncover patterns, trends, anomalies, and underlying structures, helping to confirm expected findings and discover unexpected insights.</a:t>
          </a:r>
          <a:endParaRPr lang="en-US" sz="2000" dirty="0">
            <a:solidFill>
              <a:schemeClr val="bg1"/>
            </a:solidFill>
            <a:latin typeface="Times New Roman" panose="02020603050405020304" pitchFamily="18" charset="0"/>
            <a:cs typeface="Times New Roman" panose="02020603050405020304" pitchFamily="18" charset="0"/>
          </a:endParaRPr>
        </a:p>
      </dgm:t>
    </dgm:pt>
    <dgm:pt modelId="{50D86C23-E340-4151-AB50-3C40D996567E}" type="parTrans" cxnId="{B0CEC7ED-CF5B-422F-A4DC-FE804EBD4C62}">
      <dgm:prSet/>
      <dgm:spPr/>
      <dgm:t>
        <a:bodyPr/>
        <a:lstStyle/>
        <a:p>
          <a:endParaRPr lang="en-US"/>
        </a:p>
      </dgm:t>
    </dgm:pt>
    <dgm:pt modelId="{DF0EA9CB-4552-4735-B8D6-D495DEC9D3AA}" type="sibTrans" cxnId="{B0CEC7ED-CF5B-422F-A4DC-FE804EBD4C62}">
      <dgm:prSet/>
      <dgm:spPr/>
      <dgm:t>
        <a:bodyPr/>
        <a:lstStyle/>
        <a:p>
          <a:endParaRPr lang="en-US"/>
        </a:p>
      </dgm:t>
    </dgm:pt>
    <dgm:pt modelId="{82A3FA34-3741-4139-AF36-E245AFD97AD8}">
      <dgm:prSet/>
      <dgm:spPr/>
      <dgm:t>
        <a:bodyPr/>
        <a:lstStyle/>
        <a:p>
          <a:pPr algn="ctr"/>
          <a:endParaRPr lang="en-CA" b="1">
            <a:solidFill>
              <a:schemeClr val="bg1"/>
            </a:solidFill>
            <a:latin typeface="Times New Roman" panose="02020603050405020304" pitchFamily="18" charset="0"/>
            <a:cs typeface="Times New Roman" panose="02020603050405020304" pitchFamily="18" charset="0"/>
          </a:endParaRPr>
        </a:p>
        <a:p>
          <a:pPr algn="ctr"/>
          <a:r>
            <a:rPr lang="en-CA" b="1">
              <a:solidFill>
                <a:schemeClr val="bg1"/>
              </a:solidFill>
              <a:latin typeface="Times New Roman" panose="02020603050405020304" pitchFamily="18" charset="0"/>
              <a:cs typeface="Times New Roman" panose="02020603050405020304" pitchFamily="18" charset="0"/>
            </a:rPr>
            <a:t>Why EDA? </a:t>
          </a:r>
          <a:endParaRPr lang="en-US" dirty="0">
            <a:solidFill>
              <a:schemeClr val="bg1"/>
            </a:solidFill>
            <a:latin typeface="Times New Roman" panose="02020603050405020304" pitchFamily="18" charset="0"/>
            <a:cs typeface="Times New Roman" panose="02020603050405020304" pitchFamily="18" charset="0"/>
          </a:endParaRPr>
        </a:p>
      </dgm:t>
    </dgm:pt>
    <dgm:pt modelId="{837D53C6-8126-42E9-8881-4DCB687974BA}" type="parTrans" cxnId="{B3E1C449-CFEC-4477-9076-75445F52B53E}">
      <dgm:prSet/>
      <dgm:spPr/>
      <dgm:t>
        <a:bodyPr/>
        <a:lstStyle/>
        <a:p>
          <a:endParaRPr lang="en-US"/>
        </a:p>
      </dgm:t>
    </dgm:pt>
    <dgm:pt modelId="{2275ABEE-9395-4923-BDB3-C059CBFD68A5}" type="sibTrans" cxnId="{B3E1C449-CFEC-4477-9076-75445F52B53E}">
      <dgm:prSet/>
      <dgm:spPr/>
      <dgm:t>
        <a:bodyPr/>
        <a:lstStyle/>
        <a:p>
          <a:endParaRPr lang="en-US"/>
        </a:p>
      </dgm:t>
    </dgm:pt>
    <dgm:pt modelId="{093AB5BA-277E-48B3-A217-E47AF56876F9}">
      <dgm:prSet custT="1"/>
      <dgm:spPr/>
      <dgm:t>
        <a:bodyPr/>
        <a:lstStyle/>
        <a:p>
          <a:endParaRPr lang="en-CA" sz="2000">
            <a:solidFill>
              <a:schemeClr val="bg1"/>
            </a:solidFill>
            <a:latin typeface="Times New Roman" panose="02020603050405020304" pitchFamily="18" charset="0"/>
            <a:cs typeface="Times New Roman" panose="02020603050405020304" pitchFamily="18" charset="0"/>
          </a:endParaRPr>
        </a:p>
        <a:p>
          <a:r>
            <a:rPr lang="en-CA" sz="2000">
              <a:solidFill>
                <a:schemeClr val="bg1"/>
              </a:solidFill>
              <a:latin typeface="Times New Roman" panose="02020603050405020304" pitchFamily="18" charset="0"/>
              <a:cs typeface="Times New Roman" panose="02020603050405020304" pitchFamily="18" charset="0"/>
            </a:rPr>
            <a:t>It </a:t>
          </a:r>
          <a:r>
            <a:rPr lang="en-US" sz="2000">
              <a:solidFill>
                <a:schemeClr val="bg1"/>
              </a:solidFill>
              <a:latin typeface="Times New Roman" panose="02020603050405020304" pitchFamily="18" charset="0"/>
              <a:cs typeface="Times New Roman" panose="02020603050405020304" pitchFamily="18" charset="0"/>
            </a:rPr>
            <a:t>maximizes insights by uncovering structures, extracting key variables, detecting outliers, testing assumptions, and determining optimal factor settings.</a:t>
          </a:r>
          <a:endParaRPr lang="en-US" sz="2000" dirty="0">
            <a:solidFill>
              <a:schemeClr val="bg1"/>
            </a:solidFill>
            <a:latin typeface="Times New Roman" panose="02020603050405020304" pitchFamily="18" charset="0"/>
            <a:cs typeface="Times New Roman" panose="02020603050405020304" pitchFamily="18" charset="0"/>
          </a:endParaRPr>
        </a:p>
      </dgm:t>
    </dgm:pt>
    <dgm:pt modelId="{99D74E09-459C-4785-BAC5-ED28C22012A3}" type="parTrans" cxnId="{E5257EB7-C7D1-44EE-9A92-DF9006B5E7B7}">
      <dgm:prSet/>
      <dgm:spPr/>
      <dgm:t>
        <a:bodyPr/>
        <a:lstStyle/>
        <a:p>
          <a:endParaRPr lang="en-US"/>
        </a:p>
      </dgm:t>
    </dgm:pt>
    <dgm:pt modelId="{CD4DE86F-93A7-4F77-A924-A9DAA6022984}" type="sibTrans" cxnId="{E5257EB7-C7D1-44EE-9A92-DF9006B5E7B7}">
      <dgm:prSet/>
      <dgm:spPr/>
      <dgm:t>
        <a:bodyPr/>
        <a:lstStyle/>
        <a:p>
          <a:endParaRPr lang="en-US"/>
        </a:p>
      </dgm:t>
    </dgm:pt>
    <dgm:pt modelId="{66A83AC5-9B4F-4D9E-8F0F-E6419F8FF259}">
      <dgm:prSet/>
      <dgm:spPr/>
      <dgm:t>
        <a:bodyPr/>
        <a:lstStyle/>
        <a:p>
          <a:endParaRPr lang="en-CA" b="1">
            <a:solidFill>
              <a:schemeClr val="bg1"/>
            </a:solidFill>
            <a:latin typeface="Times New Roman" panose="02020603050405020304" pitchFamily="18" charset="0"/>
            <a:cs typeface="Times New Roman" panose="02020603050405020304" pitchFamily="18" charset="0"/>
          </a:endParaRPr>
        </a:p>
        <a:p>
          <a:r>
            <a:rPr lang="en-CA" b="1">
              <a:solidFill>
                <a:schemeClr val="bg1"/>
              </a:solidFill>
              <a:latin typeface="Times New Roman" panose="02020603050405020304" pitchFamily="18" charset="0"/>
              <a:cs typeface="Times New Roman" panose="02020603050405020304" pitchFamily="18" charset="0"/>
            </a:rPr>
            <a:t>Techniques used</a:t>
          </a:r>
          <a:endParaRPr lang="en-US" dirty="0">
            <a:solidFill>
              <a:schemeClr val="bg1"/>
            </a:solidFill>
            <a:latin typeface="Times New Roman" panose="02020603050405020304" pitchFamily="18" charset="0"/>
            <a:cs typeface="Times New Roman" panose="02020603050405020304" pitchFamily="18" charset="0"/>
          </a:endParaRPr>
        </a:p>
      </dgm:t>
    </dgm:pt>
    <dgm:pt modelId="{446286E4-4178-4A39-BE2A-898E78C98433}" type="parTrans" cxnId="{DEDAE4B5-DB05-45B9-B774-26743294F7FE}">
      <dgm:prSet/>
      <dgm:spPr/>
      <dgm:t>
        <a:bodyPr/>
        <a:lstStyle/>
        <a:p>
          <a:endParaRPr lang="en-US"/>
        </a:p>
      </dgm:t>
    </dgm:pt>
    <dgm:pt modelId="{D6C13067-C1BA-4497-901C-BAB83C2947A9}" type="sibTrans" cxnId="{DEDAE4B5-DB05-45B9-B774-26743294F7FE}">
      <dgm:prSet/>
      <dgm:spPr/>
      <dgm:t>
        <a:bodyPr/>
        <a:lstStyle/>
        <a:p>
          <a:endParaRPr lang="en-US"/>
        </a:p>
      </dgm:t>
    </dgm:pt>
    <dgm:pt modelId="{E404C977-13DB-4168-89F0-BE6C78A60046}">
      <dgm:prSet custT="1"/>
      <dgm:spPr/>
      <dgm:t>
        <a:bodyPr/>
        <a:lstStyle/>
        <a:p>
          <a:r>
            <a:rPr lang="en-CA" sz="1400" dirty="0">
              <a:solidFill>
                <a:schemeClr val="bg1"/>
              </a:solidFill>
              <a:latin typeface="Times New Roman" panose="02020603050405020304" pitchFamily="18" charset="0"/>
              <a:cs typeface="Times New Roman" panose="02020603050405020304" pitchFamily="18" charset="0"/>
            </a:rPr>
            <a:t>Data inspection &amp; Cleaning:  (</a:t>
          </a:r>
          <a:r>
            <a:rPr lang="en-US" sz="1400" dirty="0">
              <a:solidFill>
                <a:schemeClr val="bg1"/>
              </a:solidFill>
              <a:latin typeface="Times New Roman" panose="02020603050405020304" pitchFamily="18" charset="0"/>
              <a:cs typeface="Times New Roman" panose="02020603050405020304" pitchFamily="18" charset="0"/>
            </a:rPr>
            <a:t>Load data, check structure, handle missing values, duplicates, and errors</a:t>
          </a:r>
          <a:r>
            <a:rPr lang="en-CA" sz="1400" dirty="0">
              <a:solidFill>
                <a:schemeClr val="bg1"/>
              </a:solidFill>
              <a:latin typeface="Times New Roman" panose="02020603050405020304" pitchFamily="18" charset="0"/>
              <a:cs typeface="Times New Roman" panose="02020603050405020304" pitchFamily="18" charset="0"/>
            </a:rPr>
            <a:t>).</a:t>
          </a:r>
          <a:endParaRPr lang="en-US" sz="1400" dirty="0">
            <a:solidFill>
              <a:schemeClr val="bg1"/>
            </a:solidFill>
            <a:latin typeface="Times New Roman" panose="02020603050405020304" pitchFamily="18" charset="0"/>
            <a:cs typeface="Times New Roman" panose="02020603050405020304" pitchFamily="18" charset="0"/>
          </a:endParaRPr>
        </a:p>
      </dgm:t>
    </dgm:pt>
    <dgm:pt modelId="{BA0A8338-7E4F-4C7B-A9E3-374AF5C15638}" type="parTrans" cxnId="{356A8C11-54C1-4E72-89A0-D2C2CA347885}">
      <dgm:prSet/>
      <dgm:spPr/>
      <dgm:t>
        <a:bodyPr/>
        <a:lstStyle/>
        <a:p>
          <a:endParaRPr lang="en-US"/>
        </a:p>
      </dgm:t>
    </dgm:pt>
    <dgm:pt modelId="{03127145-A094-4C0B-9CE5-16C8439ACAB5}" type="sibTrans" cxnId="{356A8C11-54C1-4E72-89A0-D2C2CA347885}">
      <dgm:prSet/>
      <dgm:spPr/>
      <dgm:t>
        <a:bodyPr/>
        <a:lstStyle/>
        <a:p>
          <a:endParaRPr lang="en-US"/>
        </a:p>
      </dgm:t>
    </dgm:pt>
    <dgm:pt modelId="{79AA61FE-F8B5-417D-B22C-8C24EF7F669B}">
      <dgm:prSet custT="1"/>
      <dgm:spPr/>
      <dgm:t>
        <a:bodyPr/>
        <a:lstStyle/>
        <a:p>
          <a:r>
            <a:rPr lang="en-US" sz="1400" dirty="0">
              <a:solidFill>
                <a:schemeClr val="bg1"/>
              </a:solidFill>
              <a:latin typeface="Times New Roman" panose="02020603050405020304" pitchFamily="18" charset="0"/>
              <a:cs typeface="Times New Roman" panose="02020603050405020304" pitchFamily="18" charset="0"/>
            </a:rPr>
            <a:t>Descriptive Analysis: Calculate summary statistics (mean, median) and explore individual variables using visualizations.</a:t>
          </a:r>
        </a:p>
      </dgm:t>
    </dgm:pt>
    <dgm:pt modelId="{725DD318-61CE-4C8E-A012-F57C3F2768D2}" type="parTrans" cxnId="{184E5BD7-A0E3-4F90-B5BD-3833CD8CF5D5}">
      <dgm:prSet/>
      <dgm:spPr/>
      <dgm:t>
        <a:bodyPr/>
        <a:lstStyle/>
        <a:p>
          <a:endParaRPr lang="en-US"/>
        </a:p>
      </dgm:t>
    </dgm:pt>
    <dgm:pt modelId="{ED9ADBD7-EA7A-487E-B257-074423D0F898}" type="sibTrans" cxnId="{184E5BD7-A0E3-4F90-B5BD-3833CD8CF5D5}">
      <dgm:prSet/>
      <dgm:spPr/>
      <dgm:t>
        <a:bodyPr/>
        <a:lstStyle/>
        <a:p>
          <a:endParaRPr lang="en-US"/>
        </a:p>
      </dgm:t>
    </dgm:pt>
    <dgm:pt modelId="{0A6C201F-6E72-4D55-A47C-3636E678BC04}">
      <dgm:prSet/>
      <dgm:spPr/>
      <dgm:t>
        <a:bodyPr/>
        <a:lstStyle/>
        <a:p>
          <a:r>
            <a:rPr lang="en-US" dirty="0">
              <a:solidFill>
                <a:schemeClr val="bg1"/>
              </a:solidFill>
              <a:latin typeface="Times New Roman" panose="02020603050405020304" pitchFamily="18" charset="0"/>
              <a:cs typeface="Times New Roman" panose="02020603050405020304" pitchFamily="18" charset="0"/>
            </a:rPr>
            <a:t>Relationship Analysis: Examine correlations, relationships between variables using scatter plots &amp; correlation matrices.</a:t>
          </a:r>
        </a:p>
      </dgm:t>
    </dgm:pt>
    <dgm:pt modelId="{0D654807-5DF2-4780-969A-E1183BEBB268}" type="parTrans" cxnId="{9A346349-33EB-4729-95E4-BE4FB0CB2808}">
      <dgm:prSet/>
      <dgm:spPr/>
      <dgm:t>
        <a:bodyPr/>
        <a:lstStyle/>
        <a:p>
          <a:endParaRPr lang="en-US"/>
        </a:p>
      </dgm:t>
    </dgm:pt>
    <dgm:pt modelId="{31DE944C-FFA5-4067-9D53-B90FEDE38577}" type="sibTrans" cxnId="{9A346349-33EB-4729-95E4-BE4FB0CB2808}">
      <dgm:prSet/>
      <dgm:spPr/>
      <dgm:t>
        <a:bodyPr/>
        <a:lstStyle/>
        <a:p>
          <a:endParaRPr lang="en-US"/>
        </a:p>
      </dgm:t>
    </dgm:pt>
    <dgm:pt modelId="{E75AD20A-8D80-4F1D-B1DE-A112F46F529F}">
      <dgm:prSet custT="1"/>
      <dgm:spPr/>
      <dgm:t>
        <a:bodyPr/>
        <a:lstStyle/>
        <a:p>
          <a:r>
            <a:rPr lang="en-US" sz="1400" dirty="0">
              <a:solidFill>
                <a:schemeClr val="bg1"/>
              </a:solidFill>
              <a:latin typeface="Times New Roman" panose="02020603050405020304" pitchFamily="18" charset="0"/>
              <a:cs typeface="Times New Roman" panose="02020603050405020304" pitchFamily="18" charset="0"/>
            </a:rPr>
            <a:t>Outlier Detection &amp; Visualization: Identify outliers through boxplots and visualize trends and patterns using</a:t>
          </a:r>
        </a:p>
      </dgm:t>
    </dgm:pt>
    <dgm:pt modelId="{8A9269AB-2A1B-45EC-B397-7E9D37AF93B8}" type="parTrans" cxnId="{38678C00-7541-46BF-B526-499859AF7E07}">
      <dgm:prSet/>
      <dgm:spPr/>
      <dgm:t>
        <a:bodyPr/>
        <a:lstStyle/>
        <a:p>
          <a:endParaRPr lang="en-US"/>
        </a:p>
      </dgm:t>
    </dgm:pt>
    <dgm:pt modelId="{1DAC0DD4-1CEF-47F5-9383-17F2D2773C2A}" type="sibTrans" cxnId="{38678C00-7541-46BF-B526-499859AF7E07}">
      <dgm:prSet/>
      <dgm:spPr/>
      <dgm:t>
        <a:bodyPr/>
        <a:lstStyle/>
        <a:p>
          <a:endParaRPr lang="en-US"/>
        </a:p>
      </dgm:t>
    </dgm:pt>
    <dgm:pt modelId="{D1C02C26-CCB5-4144-849B-E65C9130079D}">
      <dgm:prSet/>
      <dgm:spPr/>
      <dgm:t>
        <a:bodyPr/>
        <a:lstStyle/>
        <a:p>
          <a:endParaRPr lang="en-US" dirty="0">
            <a:solidFill>
              <a:schemeClr val="bg1"/>
            </a:solidFill>
          </a:endParaRPr>
        </a:p>
      </dgm:t>
    </dgm:pt>
    <dgm:pt modelId="{CD2CF899-5E10-4B55-9750-C90878360F73}" type="parTrans" cxnId="{5B1DFCD4-FB89-4D50-BD48-145DA24BFB5C}">
      <dgm:prSet/>
      <dgm:spPr/>
      <dgm:t>
        <a:bodyPr/>
        <a:lstStyle/>
        <a:p>
          <a:endParaRPr lang="en-US"/>
        </a:p>
      </dgm:t>
    </dgm:pt>
    <dgm:pt modelId="{F78E8791-EEEB-4CE1-872E-255C3F3C576E}" type="sibTrans" cxnId="{5B1DFCD4-FB89-4D50-BD48-145DA24BFB5C}">
      <dgm:prSet/>
      <dgm:spPr/>
      <dgm:t>
        <a:bodyPr/>
        <a:lstStyle/>
        <a:p>
          <a:endParaRPr lang="en-US"/>
        </a:p>
      </dgm:t>
    </dgm:pt>
    <dgm:pt modelId="{CB533432-D18B-4079-BC9F-B847310116A7}" type="pres">
      <dgm:prSet presAssocID="{3074ADFA-36C1-4F18-A0A0-02CAC05CEA5E}" presName="vert0" presStyleCnt="0">
        <dgm:presLayoutVars>
          <dgm:dir/>
          <dgm:animOne val="branch"/>
          <dgm:animLvl val="lvl"/>
        </dgm:presLayoutVars>
      </dgm:prSet>
      <dgm:spPr/>
    </dgm:pt>
    <dgm:pt modelId="{A69BAB61-9D87-4E83-9566-2246F712AA6B}" type="pres">
      <dgm:prSet presAssocID="{8A6B75C5-BCC6-4A7F-BFDE-73C39A75BDBB}" presName="thickLine" presStyleLbl="alignNode1" presStyleIdx="0" presStyleCnt="3"/>
      <dgm:spPr/>
    </dgm:pt>
    <dgm:pt modelId="{3F43D47A-CC65-4DF5-A0E7-4BA5F3376927}" type="pres">
      <dgm:prSet presAssocID="{8A6B75C5-BCC6-4A7F-BFDE-73C39A75BDBB}" presName="horz1" presStyleCnt="0"/>
      <dgm:spPr/>
    </dgm:pt>
    <dgm:pt modelId="{E33B53AD-2F55-4D38-9F0D-C27AEDAB933A}" type="pres">
      <dgm:prSet presAssocID="{8A6B75C5-BCC6-4A7F-BFDE-73C39A75BDBB}" presName="tx1" presStyleLbl="revTx" presStyleIdx="0" presStyleCnt="10"/>
      <dgm:spPr/>
    </dgm:pt>
    <dgm:pt modelId="{41A57E17-BE99-48C5-BFF7-19E904EB95C7}" type="pres">
      <dgm:prSet presAssocID="{8A6B75C5-BCC6-4A7F-BFDE-73C39A75BDBB}" presName="vert1" presStyleCnt="0"/>
      <dgm:spPr/>
    </dgm:pt>
    <dgm:pt modelId="{14E3A1B6-1C27-4E1D-8959-877405E7ACC9}" type="pres">
      <dgm:prSet presAssocID="{85A4BD4E-2F81-448D-9053-D58CC9A734CA}" presName="vertSpace2a" presStyleCnt="0"/>
      <dgm:spPr/>
    </dgm:pt>
    <dgm:pt modelId="{A4579898-8CDD-4D69-9702-1728D575B036}" type="pres">
      <dgm:prSet presAssocID="{85A4BD4E-2F81-448D-9053-D58CC9A734CA}" presName="horz2" presStyleCnt="0"/>
      <dgm:spPr/>
    </dgm:pt>
    <dgm:pt modelId="{A49C4189-613D-450D-BE29-5C37BD3DE44A}" type="pres">
      <dgm:prSet presAssocID="{85A4BD4E-2F81-448D-9053-D58CC9A734CA}" presName="horzSpace2" presStyleCnt="0"/>
      <dgm:spPr/>
    </dgm:pt>
    <dgm:pt modelId="{CC8F13F8-F558-4DA1-9409-5207BD773012}" type="pres">
      <dgm:prSet presAssocID="{85A4BD4E-2F81-448D-9053-D58CC9A734CA}" presName="tx2" presStyleLbl="revTx" presStyleIdx="1" presStyleCnt="10"/>
      <dgm:spPr/>
    </dgm:pt>
    <dgm:pt modelId="{742FA082-C0BB-4110-B26B-0266205307EE}" type="pres">
      <dgm:prSet presAssocID="{85A4BD4E-2F81-448D-9053-D58CC9A734CA}" presName="vert2" presStyleCnt="0"/>
      <dgm:spPr/>
    </dgm:pt>
    <dgm:pt modelId="{8BB987EC-4353-4EEE-9C01-6C1178CE4669}" type="pres">
      <dgm:prSet presAssocID="{85A4BD4E-2F81-448D-9053-D58CC9A734CA}" presName="thinLine2b" presStyleLbl="callout" presStyleIdx="0" presStyleCnt="7"/>
      <dgm:spPr/>
    </dgm:pt>
    <dgm:pt modelId="{6CEB0574-135E-4E14-8A5A-F9EDED48A70D}" type="pres">
      <dgm:prSet presAssocID="{85A4BD4E-2F81-448D-9053-D58CC9A734CA}" presName="vertSpace2b" presStyleCnt="0"/>
      <dgm:spPr/>
    </dgm:pt>
    <dgm:pt modelId="{45EA0AD4-AFF9-465F-8DFC-3AF46F194AF7}" type="pres">
      <dgm:prSet presAssocID="{82A3FA34-3741-4139-AF36-E245AFD97AD8}" presName="thickLine" presStyleLbl="alignNode1" presStyleIdx="1" presStyleCnt="3"/>
      <dgm:spPr/>
    </dgm:pt>
    <dgm:pt modelId="{740986EA-EF59-47CD-8F56-FEBDBFF3F2F6}" type="pres">
      <dgm:prSet presAssocID="{82A3FA34-3741-4139-AF36-E245AFD97AD8}" presName="horz1" presStyleCnt="0"/>
      <dgm:spPr/>
    </dgm:pt>
    <dgm:pt modelId="{3CB40B57-0FE6-4190-A2D0-B8A6C4767780}" type="pres">
      <dgm:prSet presAssocID="{82A3FA34-3741-4139-AF36-E245AFD97AD8}" presName="tx1" presStyleLbl="revTx" presStyleIdx="2" presStyleCnt="10"/>
      <dgm:spPr/>
    </dgm:pt>
    <dgm:pt modelId="{82C4FF1A-11D0-45E4-8C59-C70470D32EE7}" type="pres">
      <dgm:prSet presAssocID="{82A3FA34-3741-4139-AF36-E245AFD97AD8}" presName="vert1" presStyleCnt="0"/>
      <dgm:spPr/>
    </dgm:pt>
    <dgm:pt modelId="{7C0247B2-5E64-4E82-B0B4-DC31FD07BA59}" type="pres">
      <dgm:prSet presAssocID="{093AB5BA-277E-48B3-A217-E47AF56876F9}" presName="vertSpace2a" presStyleCnt="0"/>
      <dgm:spPr/>
    </dgm:pt>
    <dgm:pt modelId="{DA9C535B-F749-496A-A281-57FDDCABED01}" type="pres">
      <dgm:prSet presAssocID="{093AB5BA-277E-48B3-A217-E47AF56876F9}" presName="horz2" presStyleCnt="0"/>
      <dgm:spPr/>
    </dgm:pt>
    <dgm:pt modelId="{658839C2-0A8B-4283-B719-B7FAF287E7C2}" type="pres">
      <dgm:prSet presAssocID="{093AB5BA-277E-48B3-A217-E47AF56876F9}" presName="horzSpace2" presStyleCnt="0"/>
      <dgm:spPr/>
    </dgm:pt>
    <dgm:pt modelId="{D174F848-80DF-492C-BBA5-76E2551E99D2}" type="pres">
      <dgm:prSet presAssocID="{093AB5BA-277E-48B3-A217-E47AF56876F9}" presName="tx2" presStyleLbl="revTx" presStyleIdx="3" presStyleCnt="10"/>
      <dgm:spPr/>
    </dgm:pt>
    <dgm:pt modelId="{4F35D0E3-7CEF-4021-A767-52EE6C22DD61}" type="pres">
      <dgm:prSet presAssocID="{093AB5BA-277E-48B3-A217-E47AF56876F9}" presName="vert2" presStyleCnt="0"/>
      <dgm:spPr/>
    </dgm:pt>
    <dgm:pt modelId="{0F4009DB-C76C-43E4-AF90-7E23B523FE97}" type="pres">
      <dgm:prSet presAssocID="{093AB5BA-277E-48B3-A217-E47AF56876F9}" presName="thinLine2b" presStyleLbl="callout" presStyleIdx="1" presStyleCnt="7"/>
      <dgm:spPr/>
    </dgm:pt>
    <dgm:pt modelId="{B9085321-E480-4A21-BEE9-F0037E622B56}" type="pres">
      <dgm:prSet presAssocID="{093AB5BA-277E-48B3-A217-E47AF56876F9}" presName="vertSpace2b" presStyleCnt="0"/>
      <dgm:spPr/>
    </dgm:pt>
    <dgm:pt modelId="{BCD811FD-5293-45BD-835F-3877FE03CA1B}" type="pres">
      <dgm:prSet presAssocID="{66A83AC5-9B4F-4D9E-8F0F-E6419F8FF259}" presName="thickLine" presStyleLbl="alignNode1" presStyleIdx="2" presStyleCnt="3"/>
      <dgm:spPr/>
    </dgm:pt>
    <dgm:pt modelId="{5BE9E522-1896-429B-8D45-43AB3F5B597E}" type="pres">
      <dgm:prSet presAssocID="{66A83AC5-9B4F-4D9E-8F0F-E6419F8FF259}" presName="horz1" presStyleCnt="0"/>
      <dgm:spPr/>
    </dgm:pt>
    <dgm:pt modelId="{13A266BB-96F4-4572-9DDB-54908BB733D8}" type="pres">
      <dgm:prSet presAssocID="{66A83AC5-9B4F-4D9E-8F0F-E6419F8FF259}" presName="tx1" presStyleLbl="revTx" presStyleIdx="4" presStyleCnt="10"/>
      <dgm:spPr/>
    </dgm:pt>
    <dgm:pt modelId="{C31256F5-ECA3-44BD-825B-F9EDF8DD2975}" type="pres">
      <dgm:prSet presAssocID="{66A83AC5-9B4F-4D9E-8F0F-E6419F8FF259}" presName="vert1" presStyleCnt="0"/>
      <dgm:spPr/>
    </dgm:pt>
    <dgm:pt modelId="{46FE3916-83AC-45D8-B5C8-4573AB25D94D}" type="pres">
      <dgm:prSet presAssocID="{E404C977-13DB-4168-89F0-BE6C78A60046}" presName="vertSpace2a" presStyleCnt="0"/>
      <dgm:spPr/>
    </dgm:pt>
    <dgm:pt modelId="{68752C25-50F1-49BD-BBE9-9B0E62F2847E}" type="pres">
      <dgm:prSet presAssocID="{E404C977-13DB-4168-89F0-BE6C78A60046}" presName="horz2" presStyleCnt="0"/>
      <dgm:spPr/>
    </dgm:pt>
    <dgm:pt modelId="{948DBBC6-B640-4C08-8B45-F14F12FDB594}" type="pres">
      <dgm:prSet presAssocID="{E404C977-13DB-4168-89F0-BE6C78A60046}" presName="horzSpace2" presStyleCnt="0"/>
      <dgm:spPr/>
    </dgm:pt>
    <dgm:pt modelId="{19F8AA69-4796-40F8-B922-87CAD0ACFF32}" type="pres">
      <dgm:prSet presAssocID="{E404C977-13DB-4168-89F0-BE6C78A60046}" presName="tx2" presStyleLbl="revTx" presStyleIdx="5" presStyleCnt="10" custLinFactNeighborX="0" custLinFactNeighborY="11629"/>
      <dgm:spPr/>
    </dgm:pt>
    <dgm:pt modelId="{CEFC6ECD-C675-4FAA-BC2A-BFDE929A53F4}" type="pres">
      <dgm:prSet presAssocID="{E404C977-13DB-4168-89F0-BE6C78A60046}" presName="vert2" presStyleCnt="0"/>
      <dgm:spPr/>
    </dgm:pt>
    <dgm:pt modelId="{E42AB41B-D578-453C-BF1A-E9047959E8FC}" type="pres">
      <dgm:prSet presAssocID="{E404C977-13DB-4168-89F0-BE6C78A60046}" presName="thinLine2b" presStyleLbl="callout" presStyleIdx="2" presStyleCnt="7"/>
      <dgm:spPr/>
    </dgm:pt>
    <dgm:pt modelId="{6ED39AA3-7F56-497E-85E1-BD86892B059A}" type="pres">
      <dgm:prSet presAssocID="{E404C977-13DB-4168-89F0-BE6C78A60046}" presName="vertSpace2b" presStyleCnt="0"/>
      <dgm:spPr/>
    </dgm:pt>
    <dgm:pt modelId="{6D032493-D016-4F5C-B9BE-9C1D60C3D788}" type="pres">
      <dgm:prSet presAssocID="{79AA61FE-F8B5-417D-B22C-8C24EF7F669B}" presName="horz2" presStyleCnt="0"/>
      <dgm:spPr/>
    </dgm:pt>
    <dgm:pt modelId="{220ADC14-E48E-4FD9-8D33-F8C78B331FD8}" type="pres">
      <dgm:prSet presAssocID="{79AA61FE-F8B5-417D-B22C-8C24EF7F669B}" presName="horzSpace2" presStyleCnt="0"/>
      <dgm:spPr/>
    </dgm:pt>
    <dgm:pt modelId="{CF1AEB34-E6D8-4857-A922-016E946BF213}" type="pres">
      <dgm:prSet presAssocID="{79AA61FE-F8B5-417D-B22C-8C24EF7F669B}" presName="tx2" presStyleLbl="revTx" presStyleIdx="6" presStyleCnt="10" custLinFactNeighborX="0" custLinFactNeighborY="11630"/>
      <dgm:spPr/>
    </dgm:pt>
    <dgm:pt modelId="{114A0A17-977D-4391-A0DB-48E84A84A1E6}" type="pres">
      <dgm:prSet presAssocID="{79AA61FE-F8B5-417D-B22C-8C24EF7F669B}" presName="vert2" presStyleCnt="0"/>
      <dgm:spPr/>
    </dgm:pt>
    <dgm:pt modelId="{F20D5BE0-E2B6-405B-91B9-E702304826AC}" type="pres">
      <dgm:prSet presAssocID="{79AA61FE-F8B5-417D-B22C-8C24EF7F669B}" presName="thinLine2b" presStyleLbl="callout" presStyleIdx="3" presStyleCnt="7"/>
      <dgm:spPr/>
    </dgm:pt>
    <dgm:pt modelId="{FCFA6BEC-23DD-4CFA-8DFF-2F4576DE8458}" type="pres">
      <dgm:prSet presAssocID="{79AA61FE-F8B5-417D-B22C-8C24EF7F669B}" presName="vertSpace2b" presStyleCnt="0"/>
      <dgm:spPr/>
    </dgm:pt>
    <dgm:pt modelId="{E95B1C16-4A3C-4EA2-BE47-B8B8466EA129}" type="pres">
      <dgm:prSet presAssocID="{0A6C201F-6E72-4D55-A47C-3636E678BC04}" presName="horz2" presStyleCnt="0"/>
      <dgm:spPr/>
    </dgm:pt>
    <dgm:pt modelId="{AAD2EB08-E4F3-47C2-BBF6-4CDCC75E3331}" type="pres">
      <dgm:prSet presAssocID="{0A6C201F-6E72-4D55-A47C-3636E678BC04}" presName="horzSpace2" presStyleCnt="0"/>
      <dgm:spPr/>
    </dgm:pt>
    <dgm:pt modelId="{1C03FCA4-9773-49F7-A91E-E8D8765F8EC6}" type="pres">
      <dgm:prSet presAssocID="{0A6C201F-6E72-4D55-A47C-3636E678BC04}" presName="tx2" presStyleLbl="revTx" presStyleIdx="7" presStyleCnt="10" custLinFactNeighborX="0" custLinFactNeighborY="18644"/>
      <dgm:spPr/>
    </dgm:pt>
    <dgm:pt modelId="{CB1DBDD5-35AF-49FF-A391-C8FB29AA9232}" type="pres">
      <dgm:prSet presAssocID="{0A6C201F-6E72-4D55-A47C-3636E678BC04}" presName="vert2" presStyleCnt="0"/>
      <dgm:spPr/>
    </dgm:pt>
    <dgm:pt modelId="{DCD103D0-8707-41FE-A31F-290F330AAB13}" type="pres">
      <dgm:prSet presAssocID="{0A6C201F-6E72-4D55-A47C-3636E678BC04}" presName="thinLine2b" presStyleLbl="callout" presStyleIdx="4" presStyleCnt="7"/>
      <dgm:spPr/>
    </dgm:pt>
    <dgm:pt modelId="{8F5ABC9D-EA65-4310-9174-80D433A101A5}" type="pres">
      <dgm:prSet presAssocID="{0A6C201F-6E72-4D55-A47C-3636E678BC04}" presName="vertSpace2b" presStyleCnt="0"/>
      <dgm:spPr/>
    </dgm:pt>
    <dgm:pt modelId="{810FBC64-F47B-4DB2-A360-53F662EEFA9C}" type="pres">
      <dgm:prSet presAssocID="{E75AD20A-8D80-4F1D-B1DE-A112F46F529F}" presName="horz2" presStyleCnt="0"/>
      <dgm:spPr/>
    </dgm:pt>
    <dgm:pt modelId="{B24872D5-9025-4F88-8C69-8E1176FCDA02}" type="pres">
      <dgm:prSet presAssocID="{E75AD20A-8D80-4F1D-B1DE-A112F46F529F}" presName="horzSpace2" presStyleCnt="0"/>
      <dgm:spPr/>
    </dgm:pt>
    <dgm:pt modelId="{0F89B842-4261-4EA9-88B5-1274B8D875DB}" type="pres">
      <dgm:prSet presAssocID="{E75AD20A-8D80-4F1D-B1DE-A112F46F529F}" presName="tx2" presStyleLbl="revTx" presStyleIdx="8" presStyleCnt="10" custLinFactNeighborX="0" custLinFactNeighborY="17444"/>
      <dgm:spPr/>
    </dgm:pt>
    <dgm:pt modelId="{CBAD5F8D-E1A2-4DFA-94B3-A57BDC175905}" type="pres">
      <dgm:prSet presAssocID="{E75AD20A-8D80-4F1D-B1DE-A112F46F529F}" presName="vert2" presStyleCnt="0"/>
      <dgm:spPr/>
    </dgm:pt>
    <dgm:pt modelId="{D7FD9759-E570-44F2-B9B4-9745E7322D2C}" type="pres">
      <dgm:prSet presAssocID="{E75AD20A-8D80-4F1D-B1DE-A112F46F529F}" presName="thinLine2b" presStyleLbl="callout" presStyleIdx="5" presStyleCnt="7"/>
      <dgm:spPr/>
    </dgm:pt>
    <dgm:pt modelId="{370C39A9-BEC2-4631-87D8-1BA7850F92DE}" type="pres">
      <dgm:prSet presAssocID="{E75AD20A-8D80-4F1D-B1DE-A112F46F529F}" presName="vertSpace2b" presStyleCnt="0"/>
      <dgm:spPr/>
    </dgm:pt>
    <dgm:pt modelId="{A32AAEE4-8212-4F16-B292-D28A367CBCE2}" type="pres">
      <dgm:prSet presAssocID="{D1C02C26-CCB5-4144-849B-E65C9130079D}" presName="horz2" presStyleCnt="0"/>
      <dgm:spPr/>
    </dgm:pt>
    <dgm:pt modelId="{01D50BCD-630F-416A-9286-964118BE31D2}" type="pres">
      <dgm:prSet presAssocID="{D1C02C26-CCB5-4144-849B-E65C9130079D}" presName="horzSpace2" presStyleCnt="0"/>
      <dgm:spPr/>
    </dgm:pt>
    <dgm:pt modelId="{F4E0B079-1D44-4633-A5F0-AAA3DE22DEA0}" type="pres">
      <dgm:prSet presAssocID="{D1C02C26-CCB5-4144-849B-E65C9130079D}" presName="tx2" presStyleLbl="revTx" presStyleIdx="9" presStyleCnt="10"/>
      <dgm:spPr/>
    </dgm:pt>
    <dgm:pt modelId="{A3A55906-63D6-4A6F-84B8-CFFBCDE03DDB}" type="pres">
      <dgm:prSet presAssocID="{D1C02C26-CCB5-4144-849B-E65C9130079D}" presName="vert2" presStyleCnt="0"/>
      <dgm:spPr/>
    </dgm:pt>
    <dgm:pt modelId="{6C31A272-8525-4C2A-9C08-C7797B41CF81}" type="pres">
      <dgm:prSet presAssocID="{D1C02C26-CCB5-4144-849B-E65C9130079D}" presName="thinLine2b" presStyleLbl="callout" presStyleIdx="6" presStyleCnt="7"/>
      <dgm:spPr/>
    </dgm:pt>
    <dgm:pt modelId="{FF03A3DA-6718-45A6-B9CE-A48F45A266F3}" type="pres">
      <dgm:prSet presAssocID="{D1C02C26-CCB5-4144-849B-E65C9130079D}" presName="vertSpace2b" presStyleCnt="0"/>
      <dgm:spPr/>
    </dgm:pt>
  </dgm:ptLst>
  <dgm:cxnLst>
    <dgm:cxn modelId="{38678C00-7541-46BF-B526-499859AF7E07}" srcId="{66A83AC5-9B4F-4D9E-8F0F-E6419F8FF259}" destId="{E75AD20A-8D80-4F1D-B1DE-A112F46F529F}" srcOrd="3" destOrd="0" parTransId="{8A9269AB-2A1B-45EC-B397-7E9D37AF93B8}" sibTransId="{1DAC0DD4-1CEF-47F5-9383-17F2D2773C2A}"/>
    <dgm:cxn modelId="{356A8C11-54C1-4E72-89A0-D2C2CA347885}" srcId="{66A83AC5-9B4F-4D9E-8F0F-E6419F8FF259}" destId="{E404C977-13DB-4168-89F0-BE6C78A60046}" srcOrd="0" destOrd="0" parTransId="{BA0A8338-7E4F-4C7B-A9E3-374AF5C15638}" sibTransId="{03127145-A094-4C0B-9CE5-16C8439ACAB5}"/>
    <dgm:cxn modelId="{3154505C-EF9F-4B93-9719-0C019636D896}" type="presOf" srcId="{093AB5BA-277E-48B3-A217-E47AF56876F9}" destId="{D174F848-80DF-492C-BBA5-76E2551E99D2}" srcOrd="0" destOrd="0" presId="urn:microsoft.com/office/officeart/2008/layout/LinedList"/>
    <dgm:cxn modelId="{9A346349-33EB-4729-95E4-BE4FB0CB2808}" srcId="{66A83AC5-9B4F-4D9E-8F0F-E6419F8FF259}" destId="{0A6C201F-6E72-4D55-A47C-3636E678BC04}" srcOrd="2" destOrd="0" parTransId="{0D654807-5DF2-4780-969A-E1183BEBB268}" sibTransId="{31DE944C-FFA5-4067-9D53-B90FEDE38577}"/>
    <dgm:cxn modelId="{B3E1C449-CFEC-4477-9076-75445F52B53E}" srcId="{3074ADFA-36C1-4F18-A0A0-02CAC05CEA5E}" destId="{82A3FA34-3741-4139-AF36-E245AFD97AD8}" srcOrd="1" destOrd="0" parTransId="{837D53C6-8126-42E9-8881-4DCB687974BA}" sibTransId="{2275ABEE-9395-4923-BDB3-C059CBFD68A5}"/>
    <dgm:cxn modelId="{1FB7596E-6603-4B21-92AB-73874A79E060}" type="presOf" srcId="{85A4BD4E-2F81-448D-9053-D58CC9A734CA}" destId="{CC8F13F8-F558-4DA1-9409-5207BD773012}" srcOrd="0" destOrd="0" presId="urn:microsoft.com/office/officeart/2008/layout/LinedList"/>
    <dgm:cxn modelId="{E08B3472-1AA8-4829-AB1D-41226699AB99}" type="presOf" srcId="{E75AD20A-8D80-4F1D-B1DE-A112F46F529F}" destId="{0F89B842-4261-4EA9-88B5-1274B8D875DB}" srcOrd="0" destOrd="0" presId="urn:microsoft.com/office/officeart/2008/layout/LinedList"/>
    <dgm:cxn modelId="{F9E49E8A-313E-48C0-B140-2C7CBE83B852}" type="presOf" srcId="{79AA61FE-F8B5-417D-B22C-8C24EF7F669B}" destId="{CF1AEB34-E6D8-4857-A922-016E946BF213}" srcOrd="0" destOrd="0" presId="urn:microsoft.com/office/officeart/2008/layout/LinedList"/>
    <dgm:cxn modelId="{656D9F98-A368-48AA-A6E7-F80A70CFF950}" type="presOf" srcId="{66A83AC5-9B4F-4D9E-8F0F-E6419F8FF259}" destId="{13A266BB-96F4-4572-9DDB-54908BB733D8}" srcOrd="0" destOrd="0" presId="urn:microsoft.com/office/officeart/2008/layout/LinedList"/>
    <dgm:cxn modelId="{9FB58799-6D5D-4D65-8A4E-549659B7F79E}" type="presOf" srcId="{0A6C201F-6E72-4D55-A47C-3636E678BC04}" destId="{1C03FCA4-9773-49F7-A91E-E8D8765F8EC6}" srcOrd="0" destOrd="0" presId="urn:microsoft.com/office/officeart/2008/layout/LinedList"/>
    <dgm:cxn modelId="{711A63B4-DD43-4229-AECD-61F932F8F4D9}" srcId="{3074ADFA-36C1-4F18-A0A0-02CAC05CEA5E}" destId="{8A6B75C5-BCC6-4A7F-BFDE-73C39A75BDBB}" srcOrd="0" destOrd="0" parTransId="{85EE9C3D-AE03-4032-8565-AFA8C9B6DEF8}" sibTransId="{B73EA44A-31A8-43AE-9D6F-D7638F443EDF}"/>
    <dgm:cxn modelId="{DEDAE4B5-DB05-45B9-B774-26743294F7FE}" srcId="{3074ADFA-36C1-4F18-A0A0-02CAC05CEA5E}" destId="{66A83AC5-9B4F-4D9E-8F0F-E6419F8FF259}" srcOrd="2" destOrd="0" parTransId="{446286E4-4178-4A39-BE2A-898E78C98433}" sibTransId="{D6C13067-C1BA-4497-901C-BAB83C2947A9}"/>
    <dgm:cxn modelId="{E5257EB7-C7D1-44EE-9A92-DF9006B5E7B7}" srcId="{82A3FA34-3741-4139-AF36-E245AFD97AD8}" destId="{093AB5BA-277E-48B3-A217-E47AF56876F9}" srcOrd="0" destOrd="0" parTransId="{99D74E09-459C-4785-BAC5-ED28C22012A3}" sibTransId="{CD4DE86F-93A7-4F77-A924-A9DAA6022984}"/>
    <dgm:cxn modelId="{8FCD1ABC-C3B6-4971-B8E4-896BA651E5D6}" type="presOf" srcId="{D1C02C26-CCB5-4144-849B-E65C9130079D}" destId="{F4E0B079-1D44-4633-A5F0-AAA3DE22DEA0}" srcOrd="0" destOrd="0" presId="urn:microsoft.com/office/officeart/2008/layout/LinedList"/>
    <dgm:cxn modelId="{7E68E8C8-E66A-4A12-A9D4-3C68B38FCC57}" type="presOf" srcId="{3074ADFA-36C1-4F18-A0A0-02CAC05CEA5E}" destId="{CB533432-D18B-4079-BC9F-B847310116A7}" srcOrd="0" destOrd="0" presId="urn:microsoft.com/office/officeart/2008/layout/LinedList"/>
    <dgm:cxn modelId="{5B1DFCD4-FB89-4D50-BD48-145DA24BFB5C}" srcId="{66A83AC5-9B4F-4D9E-8F0F-E6419F8FF259}" destId="{D1C02C26-CCB5-4144-849B-E65C9130079D}" srcOrd="4" destOrd="0" parTransId="{CD2CF899-5E10-4B55-9750-C90878360F73}" sibTransId="{F78E8791-EEEB-4CE1-872E-255C3F3C576E}"/>
    <dgm:cxn modelId="{184E5BD7-A0E3-4F90-B5BD-3833CD8CF5D5}" srcId="{66A83AC5-9B4F-4D9E-8F0F-E6419F8FF259}" destId="{79AA61FE-F8B5-417D-B22C-8C24EF7F669B}" srcOrd="1" destOrd="0" parTransId="{725DD318-61CE-4C8E-A012-F57C3F2768D2}" sibTransId="{ED9ADBD7-EA7A-487E-B257-074423D0F898}"/>
    <dgm:cxn modelId="{372C6DDE-B051-457D-8017-CA1199B61E55}" type="presOf" srcId="{82A3FA34-3741-4139-AF36-E245AFD97AD8}" destId="{3CB40B57-0FE6-4190-A2D0-B8A6C4767780}" srcOrd="0" destOrd="0" presId="urn:microsoft.com/office/officeart/2008/layout/LinedList"/>
    <dgm:cxn modelId="{1F24BDE3-24F6-4949-8265-C62F88D78FBA}" type="presOf" srcId="{8A6B75C5-BCC6-4A7F-BFDE-73C39A75BDBB}" destId="{E33B53AD-2F55-4D38-9F0D-C27AEDAB933A}" srcOrd="0" destOrd="0" presId="urn:microsoft.com/office/officeart/2008/layout/LinedList"/>
    <dgm:cxn modelId="{FFBAAAE4-3A2C-4C77-A82B-7922E1ABE48D}" type="presOf" srcId="{E404C977-13DB-4168-89F0-BE6C78A60046}" destId="{19F8AA69-4796-40F8-B922-87CAD0ACFF32}" srcOrd="0" destOrd="0" presId="urn:microsoft.com/office/officeart/2008/layout/LinedList"/>
    <dgm:cxn modelId="{B0CEC7ED-CF5B-422F-A4DC-FE804EBD4C62}" srcId="{8A6B75C5-BCC6-4A7F-BFDE-73C39A75BDBB}" destId="{85A4BD4E-2F81-448D-9053-D58CC9A734CA}" srcOrd="0" destOrd="0" parTransId="{50D86C23-E340-4151-AB50-3C40D996567E}" sibTransId="{DF0EA9CB-4552-4735-B8D6-D495DEC9D3AA}"/>
    <dgm:cxn modelId="{3AC02BFA-412B-4AD7-9758-EBF838590E5B}" type="presParOf" srcId="{CB533432-D18B-4079-BC9F-B847310116A7}" destId="{A69BAB61-9D87-4E83-9566-2246F712AA6B}" srcOrd="0" destOrd="0" presId="urn:microsoft.com/office/officeart/2008/layout/LinedList"/>
    <dgm:cxn modelId="{13183C3D-1248-4881-9285-90DF3CA38557}" type="presParOf" srcId="{CB533432-D18B-4079-BC9F-B847310116A7}" destId="{3F43D47A-CC65-4DF5-A0E7-4BA5F3376927}" srcOrd="1" destOrd="0" presId="urn:microsoft.com/office/officeart/2008/layout/LinedList"/>
    <dgm:cxn modelId="{C890E2B8-DA7E-45E0-B939-C35673CCD4DB}" type="presParOf" srcId="{3F43D47A-CC65-4DF5-A0E7-4BA5F3376927}" destId="{E33B53AD-2F55-4D38-9F0D-C27AEDAB933A}" srcOrd="0" destOrd="0" presId="urn:microsoft.com/office/officeart/2008/layout/LinedList"/>
    <dgm:cxn modelId="{01CE1D56-6762-490C-A75D-8C46341489B7}" type="presParOf" srcId="{3F43D47A-CC65-4DF5-A0E7-4BA5F3376927}" destId="{41A57E17-BE99-48C5-BFF7-19E904EB95C7}" srcOrd="1" destOrd="0" presId="urn:microsoft.com/office/officeart/2008/layout/LinedList"/>
    <dgm:cxn modelId="{177088DB-A72F-4AE7-962C-164494A589AC}" type="presParOf" srcId="{41A57E17-BE99-48C5-BFF7-19E904EB95C7}" destId="{14E3A1B6-1C27-4E1D-8959-877405E7ACC9}" srcOrd="0" destOrd="0" presId="urn:microsoft.com/office/officeart/2008/layout/LinedList"/>
    <dgm:cxn modelId="{C769EE93-400B-4202-A52F-FED32388EE04}" type="presParOf" srcId="{41A57E17-BE99-48C5-BFF7-19E904EB95C7}" destId="{A4579898-8CDD-4D69-9702-1728D575B036}" srcOrd="1" destOrd="0" presId="urn:microsoft.com/office/officeart/2008/layout/LinedList"/>
    <dgm:cxn modelId="{B27011AA-438E-4AD4-AF60-9B52D556F56C}" type="presParOf" srcId="{A4579898-8CDD-4D69-9702-1728D575B036}" destId="{A49C4189-613D-450D-BE29-5C37BD3DE44A}" srcOrd="0" destOrd="0" presId="urn:microsoft.com/office/officeart/2008/layout/LinedList"/>
    <dgm:cxn modelId="{C39299D5-5C0A-489A-B902-CB3BE5273D3F}" type="presParOf" srcId="{A4579898-8CDD-4D69-9702-1728D575B036}" destId="{CC8F13F8-F558-4DA1-9409-5207BD773012}" srcOrd="1" destOrd="0" presId="urn:microsoft.com/office/officeart/2008/layout/LinedList"/>
    <dgm:cxn modelId="{B8B8CD21-B0CA-435B-ABDA-952CD3B4BD50}" type="presParOf" srcId="{A4579898-8CDD-4D69-9702-1728D575B036}" destId="{742FA082-C0BB-4110-B26B-0266205307EE}" srcOrd="2" destOrd="0" presId="urn:microsoft.com/office/officeart/2008/layout/LinedList"/>
    <dgm:cxn modelId="{82A4C336-08A7-476F-A70D-061932AEF598}" type="presParOf" srcId="{41A57E17-BE99-48C5-BFF7-19E904EB95C7}" destId="{8BB987EC-4353-4EEE-9C01-6C1178CE4669}" srcOrd="2" destOrd="0" presId="urn:microsoft.com/office/officeart/2008/layout/LinedList"/>
    <dgm:cxn modelId="{3066EA02-95D5-44F6-8584-34D8ACF86BC1}" type="presParOf" srcId="{41A57E17-BE99-48C5-BFF7-19E904EB95C7}" destId="{6CEB0574-135E-4E14-8A5A-F9EDED48A70D}" srcOrd="3" destOrd="0" presId="urn:microsoft.com/office/officeart/2008/layout/LinedList"/>
    <dgm:cxn modelId="{879E9548-6A90-451C-9A0D-744EA16E669E}" type="presParOf" srcId="{CB533432-D18B-4079-BC9F-B847310116A7}" destId="{45EA0AD4-AFF9-465F-8DFC-3AF46F194AF7}" srcOrd="2" destOrd="0" presId="urn:microsoft.com/office/officeart/2008/layout/LinedList"/>
    <dgm:cxn modelId="{943023FE-E581-4327-AFE5-9AA036528650}" type="presParOf" srcId="{CB533432-D18B-4079-BC9F-B847310116A7}" destId="{740986EA-EF59-47CD-8F56-FEBDBFF3F2F6}" srcOrd="3" destOrd="0" presId="urn:microsoft.com/office/officeart/2008/layout/LinedList"/>
    <dgm:cxn modelId="{7C352D86-2994-4470-9553-1665C870D6BC}" type="presParOf" srcId="{740986EA-EF59-47CD-8F56-FEBDBFF3F2F6}" destId="{3CB40B57-0FE6-4190-A2D0-B8A6C4767780}" srcOrd="0" destOrd="0" presId="urn:microsoft.com/office/officeart/2008/layout/LinedList"/>
    <dgm:cxn modelId="{59E05E6E-9717-478F-B481-D241708C55C5}" type="presParOf" srcId="{740986EA-EF59-47CD-8F56-FEBDBFF3F2F6}" destId="{82C4FF1A-11D0-45E4-8C59-C70470D32EE7}" srcOrd="1" destOrd="0" presId="urn:microsoft.com/office/officeart/2008/layout/LinedList"/>
    <dgm:cxn modelId="{74090944-4D98-4187-A86E-9BF667D58084}" type="presParOf" srcId="{82C4FF1A-11D0-45E4-8C59-C70470D32EE7}" destId="{7C0247B2-5E64-4E82-B0B4-DC31FD07BA59}" srcOrd="0" destOrd="0" presId="urn:microsoft.com/office/officeart/2008/layout/LinedList"/>
    <dgm:cxn modelId="{26923A99-C87F-4985-821B-EF8488EB4EE1}" type="presParOf" srcId="{82C4FF1A-11D0-45E4-8C59-C70470D32EE7}" destId="{DA9C535B-F749-496A-A281-57FDDCABED01}" srcOrd="1" destOrd="0" presId="urn:microsoft.com/office/officeart/2008/layout/LinedList"/>
    <dgm:cxn modelId="{8B551C0D-9674-43E5-B154-8CCEC9BB754A}" type="presParOf" srcId="{DA9C535B-F749-496A-A281-57FDDCABED01}" destId="{658839C2-0A8B-4283-B719-B7FAF287E7C2}" srcOrd="0" destOrd="0" presId="urn:microsoft.com/office/officeart/2008/layout/LinedList"/>
    <dgm:cxn modelId="{DD376E2A-E0CB-4AEC-A0C3-6ED67844571C}" type="presParOf" srcId="{DA9C535B-F749-496A-A281-57FDDCABED01}" destId="{D174F848-80DF-492C-BBA5-76E2551E99D2}" srcOrd="1" destOrd="0" presId="urn:microsoft.com/office/officeart/2008/layout/LinedList"/>
    <dgm:cxn modelId="{C7B57D92-7CD2-41A8-B2C7-1A36D4956EE7}" type="presParOf" srcId="{DA9C535B-F749-496A-A281-57FDDCABED01}" destId="{4F35D0E3-7CEF-4021-A767-52EE6C22DD61}" srcOrd="2" destOrd="0" presId="urn:microsoft.com/office/officeart/2008/layout/LinedList"/>
    <dgm:cxn modelId="{954F802A-8D6F-4854-91D1-FBBB70EAC724}" type="presParOf" srcId="{82C4FF1A-11D0-45E4-8C59-C70470D32EE7}" destId="{0F4009DB-C76C-43E4-AF90-7E23B523FE97}" srcOrd="2" destOrd="0" presId="urn:microsoft.com/office/officeart/2008/layout/LinedList"/>
    <dgm:cxn modelId="{BE2622F1-A616-4F1D-B187-AA204EB2362F}" type="presParOf" srcId="{82C4FF1A-11D0-45E4-8C59-C70470D32EE7}" destId="{B9085321-E480-4A21-BEE9-F0037E622B56}" srcOrd="3" destOrd="0" presId="urn:microsoft.com/office/officeart/2008/layout/LinedList"/>
    <dgm:cxn modelId="{5C5816AE-20D8-4EAE-A9C1-FDFA00966F03}" type="presParOf" srcId="{CB533432-D18B-4079-BC9F-B847310116A7}" destId="{BCD811FD-5293-45BD-835F-3877FE03CA1B}" srcOrd="4" destOrd="0" presId="urn:microsoft.com/office/officeart/2008/layout/LinedList"/>
    <dgm:cxn modelId="{6AE21E67-83C5-4B83-BE6C-8197D387BF45}" type="presParOf" srcId="{CB533432-D18B-4079-BC9F-B847310116A7}" destId="{5BE9E522-1896-429B-8D45-43AB3F5B597E}" srcOrd="5" destOrd="0" presId="urn:microsoft.com/office/officeart/2008/layout/LinedList"/>
    <dgm:cxn modelId="{7F3DA623-D01B-4EBF-BC61-22C60900073D}" type="presParOf" srcId="{5BE9E522-1896-429B-8D45-43AB3F5B597E}" destId="{13A266BB-96F4-4572-9DDB-54908BB733D8}" srcOrd="0" destOrd="0" presId="urn:microsoft.com/office/officeart/2008/layout/LinedList"/>
    <dgm:cxn modelId="{FD5EB5E9-E1B2-44A5-973D-759D38A40C6B}" type="presParOf" srcId="{5BE9E522-1896-429B-8D45-43AB3F5B597E}" destId="{C31256F5-ECA3-44BD-825B-F9EDF8DD2975}" srcOrd="1" destOrd="0" presId="urn:microsoft.com/office/officeart/2008/layout/LinedList"/>
    <dgm:cxn modelId="{0FBCBFEF-C7D2-4EBA-B350-DE26C713426A}" type="presParOf" srcId="{C31256F5-ECA3-44BD-825B-F9EDF8DD2975}" destId="{46FE3916-83AC-45D8-B5C8-4573AB25D94D}" srcOrd="0" destOrd="0" presId="urn:microsoft.com/office/officeart/2008/layout/LinedList"/>
    <dgm:cxn modelId="{E9715B56-2C70-4431-8E3C-3E42AB9287D3}" type="presParOf" srcId="{C31256F5-ECA3-44BD-825B-F9EDF8DD2975}" destId="{68752C25-50F1-49BD-BBE9-9B0E62F2847E}" srcOrd="1" destOrd="0" presId="urn:microsoft.com/office/officeart/2008/layout/LinedList"/>
    <dgm:cxn modelId="{E9784284-95E8-41B5-B1A6-9D400D2C0396}" type="presParOf" srcId="{68752C25-50F1-49BD-BBE9-9B0E62F2847E}" destId="{948DBBC6-B640-4C08-8B45-F14F12FDB594}" srcOrd="0" destOrd="0" presId="urn:microsoft.com/office/officeart/2008/layout/LinedList"/>
    <dgm:cxn modelId="{B6D39E90-9602-4E9E-A5BA-00688D997C1A}" type="presParOf" srcId="{68752C25-50F1-49BD-BBE9-9B0E62F2847E}" destId="{19F8AA69-4796-40F8-B922-87CAD0ACFF32}" srcOrd="1" destOrd="0" presId="urn:microsoft.com/office/officeart/2008/layout/LinedList"/>
    <dgm:cxn modelId="{EAD0F0BD-04B7-4F68-B3F2-834B8A183CEA}" type="presParOf" srcId="{68752C25-50F1-49BD-BBE9-9B0E62F2847E}" destId="{CEFC6ECD-C675-4FAA-BC2A-BFDE929A53F4}" srcOrd="2" destOrd="0" presId="urn:microsoft.com/office/officeart/2008/layout/LinedList"/>
    <dgm:cxn modelId="{473D6D9D-486A-401A-B4C7-1975EEC47EA3}" type="presParOf" srcId="{C31256F5-ECA3-44BD-825B-F9EDF8DD2975}" destId="{E42AB41B-D578-453C-BF1A-E9047959E8FC}" srcOrd="2" destOrd="0" presId="urn:microsoft.com/office/officeart/2008/layout/LinedList"/>
    <dgm:cxn modelId="{E11CC33B-C8E3-40E3-840E-22689CDED21B}" type="presParOf" srcId="{C31256F5-ECA3-44BD-825B-F9EDF8DD2975}" destId="{6ED39AA3-7F56-497E-85E1-BD86892B059A}" srcOrd="3" destOrd="0" presId="urn:microsoft.com/office/officeart/2008/layout/LinedList"/>
    <dgm:cxn modelId="{7C756947-A2C9-4B80-B71E-B6726D055020}" type="presParOf" srcId="{C31256F5-ECA3-44BD-825B-F9EDF8DD2975}" destId="{6D032493-D016-4F5C-B9BE-9C1D60C3D788}" srcOrd="4" destOrd="0" presId="urn:microsoft.com/office/officeart/2008/layout/LinedList"/>
    <dgm:cxn modelId="{061458BC-D096-4C22-8130-565D7001AA2C}" type="presParOf" srcId="{6D032493-D016-4F5C-B9BE-9C1D60C3D788}" destId="{220ADC14-E48E-4FD9-8D33-F8C78B331FD8}" srcOrd="0" destOrd="0" presId="urn:microsoft.com/office/officeart/2008/layout/LinedList"/>
    <dgm:cxn modelId="{409B4CDB-3723-4FF6-B9D6-B4C02FB9175A}" type="presParOf" srcId="{6D032493-D016-4F5C-B9BE-9C1D60C3D788}" destId="{CF1AEB34-E6D8-4857-A922-016E946BF213}" srcOrd="1" destOrd="0" presId="urn:microsoft.com/office/officeart/2008/layout/LinedList"/>
    <dgm:cxn modelId="{28D343E9-D57A-4FC4-8758-B0C9E5F952B2}" type="presParOf" srcId="{6D032493-D016-4F5C-B9BE-9C1D60C3D788}" destId="{114A0A17-977D-4391-A0DB-48E84A84A1E6}" srcOrd="2" destOrd="0" presId="urn:microsoft.com/office/officeart/2008/layout/LinedList"/>
    <dgm:cxn modelId="{98536121-FFA1-4D08-A458-474CB6ED49B3}" type="presParOf" srcId="{C31256F5-ECA3-44BD-825B-F9EDF8DD2975}" destId="{F20D5BE0-E2B6-405B-91B9-E702304826AC}" srcOrd="5" destOrd="0" presId="urn:microsoft.com/office/officeart/2008/layout/LinedList"/>
    <dgm:cxn modelId="{8947B30F-58C3-441A-92DD-2FE183A1F111}" type="presParOf" srcId="{C31256F5-ECA3-44BD-825B-F9EDF8DD2975}" destId="{FCFA6BEC-23DD-4CFA-8DFF-2F4576DE8458}" srcOrd="6" destOrd="0" presId="urn:microsoft.com/office/officeart/2008/layout/LinedList"/>
    <dgm:cxn modelId="{9051D91C-D9ED-4199-9B5E-8C324B165336}" type="presParOf" srcId="{C31256F5-ECA3-44BD-825B-F9EDF8DD2975}" destId="{E95B1C16-4A3C-4EA2-BE47-B8B8466EA129}" srcOrd="7" destOrd="0" presId="urn:microsoft.com/office/officeart/2008/layout/LinedList"/>
    <dgm:cxn modelId="{C4F7A11C-CD8C-40B2-B668-112F402CCD48}" type="presParOf" srcId="{E95B1C16-4A3C-4EA2-BE47-B8B8466EA129}" destId="{AAD2EB08-E4F3-47C2-BBF6-4CDCC75E3331}" srcOrd="0" destOrd="0" presId="urn:microsoft.com/office/officeart/2008/layout/LinedList"/>
    <dgm:cxn modelId="{F0A357B4-A4A9-4A7F-AF0E-F8A6C0B5661A}" type="presParOf" srcId="{E95B1C16-4A3C-4EA2-BE47-B8B8466EA129}" destId="{1C03FCA4-9773-49F7-A91E-E8D8765F8EC6}" srcOrd="1" destOrd="0" presId="urn:microsoft.com/office/officeart/2008/layout/LinedList"/>
    <dgm:cxn modelId="{2A5959D6-645B-45CB-83E6-1E0A00B0F373}" type="presParOf" srcId="{E95B1C16-4A3C-4EA2-BE47-B8B8466EA129}" destId="{CB1DBDD5-35AF-49FF-A391-C8FB29AA9232}" srcOrd="2" destOrd="0" presId="urn:microsoft.com/office/officeart/2008/layout/LinedList"/>
    <dgm:cxn modelId="{759FEE3D-1349-4CCE-8726-B8033A131FBE}" type="presParOf" srcId="{C31256F5-ECA3-44BD-825B-F9EDF8DD2975}" destId="{DCD103D0-8707-41FE-A31F-290F330AAB13}" srcOrd="8" destOrd="0" presId="urn:microsoft.com/office/officeart/2008/layout/LinedList"/>
    <dgm:cxn modelId="{186F7E9A-3494-4265-AD42-99C4413DB09B}" type="presParOf" srcId="{C31256F5-ECA3-44BD-825B-F9EDF8DD2975}" destId="{8F5ABC9D-EA65-4310-9174-80D433A101A5}" srcOrd="9" destOrd="0" presId="urn:microsoft.com/office/officeart/2008/layout/LinedList"/>
    <dgm:cxn modelId="{5D6557BF-DA84-4F16-A2B7-07079FA4E366}" type="presParOf" srcId="{C31256F5-ECA3-44BD-825B-F9EDF8DD2975}" destId="{810FBC64-F47B-4DB2-A360-53F662EEFA9C}" srcOrd="10" destOrd="0" presId="urn:microsoft.com/office/officeart/2008/layout/LinedList"/>
    <dgm:cxn modelId="{7D85DA93-4828-449F-8744-1AAEED57BB4B}" type="presParOf" srcId="{810FBC64-F47B-4DB2-A360-53F662EEFA9C}" destId="{B24872D5-9025-4F88-8C69-8E1176FCDA02}" srcOrd="0" destOrd="0" presId="urn:microsoft.com/office/officeart/2008/layout/LinedList"/>
    <dgm:cxn modelId="{D643D53F-03E6-4103-86FE-BC057B488F59}" type="presParOf" srcId="{810FBC64-F47B-4DB2-A360-53F662EEFA9C}" destId="{0F89B842-4261-4EA9-88B5-1274B8D875DB}" srcOrd="1" destOrd="0" presId="urn:microsoft.com/office/officeart/2008/layout/LinedList"/>
    <dgm:cxn modelId="{2A2E3C51-04EE-4191-BBBD-999B8EB7E3FF}" type="presParOf" srcId="{810FBC64-F47B-4DB2-A360-53F662EEFA9C}" destId="{CBAD5F8D-E1A2-4DFA-94B3-A57BDC175905}" srcOrd="2" destOrd="0" presId="urn:microsoft.com/office/officeart/2008/layout/LinedList"/>
    <dgm:cxn modelId="{F4C7A75B-C87B-49CA-BDD1-5E1AA243D4CC}" type="presParOf" srcId="{C31256F5-ECA3-44BD-825B-F9EDF8DD2975}" destId="{D7FD9759-E570-44F2-B9B4-9745E7322D2C}" srcOrd="11" destOrd="0" presId="urn:microsoft.com/office/officeart/2008/layout/LinedList"/>
    <dgm:cxn modelId="{25A959E7-86EC-4CAA-A49D-D6BB0C884656}" type="presParOf" srcId="{C31256F5-ECA3-44BD-825B-F9EDF8DD2975}" destId="{370C39A9-BEC2-4631-87D8-1BA7850F92DE}" srcOrd="12" destOrd="0" presId="urn:microsoft.com/office/officeart/2008/layout/LinedList"/>
    <dgm:cxn modelId="{6328D7F7-D4F0-4371-AF9A-9AA18FEFCC8B}" type="presParOf" srcId="{C31256F5-ECA3-44BD-825B-F9EDF8DD2975}" destId="{A32AAEE4-8212-4F16-B292-D28A367CBCE2}" srcOrd="13" destOrd="0" presId="urn:microsoft.com/office/officeart/2008/layout/LinedList"/>
    <dgm:cxn modelId="{062A802E-684E-491F-B345-76D26611C7A1}" type="presParOf" srcId="{A32AAEE4-8212-4F16-B292-D28A367CBCE2}" destId="{01D50BCD-630F-416A-9286-964118BE31D2}" srcOrd="0" destOrd="0" presId="urn:microsoft.com/office/officeart/2008/layout/LinedList"/>
    <dgm:cxn modelId="{A5C6469D-E848-46B1-88E0-20BA5767D127}" type="presParOf" srcId="{A32AAEE4-8212-4F16-B292-D28A367CBCE2}" destId="{F4E0B079-1D44-4633-A5F0-AAA3DE22DEA0}" srcOrd="1" destOrd="0" presId="urn:microsoft.com/office/officeart/2008/layout/LinedList"/>
    <dgm:cxn modelId="{0FA46AEA-B958-42AD-ACCA-C70B410B38CE}" type="presParOf" srcId="{A32AAEE4-8212-4F16-B292-D28A367CBCE2}" destId="{A3A55906-63D6-4A6F-84B8-CFFBCDE03DDB}" srcOrd="2" destOrd="0" presId="urn:microsoft.com/office/officeart/2008/layout/LinedList"/>
    <dgm:cxn modelId="{1D1F3596-B619-494E-9B6C-C3F2057956E5}" type="presParOf" srcId="{C31256F5-ECA3-44BD-825B-F9EDF8DD2975}" destId="{6C31A272-8525-4C2A-9C08-C7797B41CF81}" srcOrd="14" destOrd="0" presId="urn:microsoft.com/office/officeart/2008/layout/LinedList"/>
    <dgm:cxn modelId="{07A6CC3F-B531-4BF6-9BD7-C4EB99B33A48}" type="presParOf" srcId="{C31256F5-ECA3-44BD-825B-F9EDF8DD2975}" destId="{FF03A3DA-6718-45A6-B9CE-A48F45A266F3}"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D4A2E-3807-46EB-B0AD-BC8C278E1114}">
      <dsp:nvSpPr>
        <dsp:cNvPr id="0" name=""/>
        <dsp:cNvSpPr/>
      </dsp:nvSpPr>
      <dsp:spPr>
        <a:xfrm>
          <a:off x="79292" y="809966"/>
          <a:ext cx="3077652" cy="2952846"/>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Pricing Model (Regression):</a:t>
          </a:r>
          <a:r>
            <a:rPr lang="en-US" sz="2000" kern="1200" dirty="0">
              <a:latin typeface="Times New Roman" panose="02020603050405020304" pitchFamily="18" charset="0"/>
              <a:cs typeface="Times New Roman" panose="02020603050405020304" pitchFamily="18" charset="0"/>
            </a:rPr>
            <a:t> Develop a machine learning model to predict the optimal vehicle pricing based on its characteristics.</a:t>
          </a:r>
        </a:p>
      </dsp:txBody>
      <dsp:txXfrm>
        <a:off x="530004" y="1242400"/>
        <a:ext cx="2176228" cy="2087978"/>
      </dsp:txXfrm>
    </dsp:sp>
    <dsp:sp modelId="{7BEFA4B3-2433-4FEB-BB75-4B1D04E52C9D}">
      <dsp:nvSpPr>
        <dsp:cNvPr id="0" name=""/>
        <dsp:cNvSpPr/>
      </dsp:nvSpPr>
      <dsp:spPr>
        <a:xfrm rot="5393108">
          <a:off x="3384749" y="1907359"/>
          <a:ext cx="1026363" cy="748919"/>
        </a:xfrm>
        <a:prstGeom prst="triangle">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32029E80-50F8-4244-A3DA-F9347DBA12AA}">
      <dsp:nvSpPr>
        <dsp:cNvPr id="0" name=""/>
        <dsp:cNvSpPr/>
      </dsp:nvSpPr>
      <dsp:spPr>
        <a:xfrm>
          <a:off x="4596526" y="890219"/>
          <a:ext cx="2833630" cy="2774717"/>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Why? </a:t>
          </a:r>
          <a:endParaRPr lang="en-US" sz="2800" kern="1200" dirty="0">
            <a:latin typeface="Times New Roman" panose="02020603050405020304" pitchFamily="18" charset="0"/>
            <a:cs typeface="Times New Roman" panose="02020603050405020304" pitchFamily="18" charset="0"/>
          </a:endParaRPr>
        </a:p>
      </dsp:txBody>
      <dsp:txXfrm>
        <a:off x="5011502" y="1296567"/>
        <a:ext cx="2003678" cy="1962021"/>
      </dsp:txXfrm>
    </dsp:sp>
    <dsp:sp modelId="{0B8B939E-1486-423B-BE1B-7EE6D257090B}">
      <dsp:nvSpPr>
        <dsp:cNvPr id="0" name=""/>
        <dsp:cNvSpPr/>
      </dsp:nvSpPr>
      <dsp:spPr>
        <a:xfrm rot="5385480">
          <a:off x="7644680" y="1894059"/>
          <a:ext cx="1026363" cy="748919"/>
        </a:xfrm>
        <a:prstGeom prst="triangle">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58452159-0BFB-485E-9970-37D04AE017DC}">
      <dsp:nvSpPr>
        <dsp:cNvPr id="0" name=""/>
        <dsp:cNvSpPr/>
      </dsp:nvSpPr>
      <dsp:spPr>
        <a:xfrm>
          <a:off x="8843171" y="792694"/>
          <a:ext cx="3171432" cy="2932465"/>
        </a:xfrm>
        <a:prstGeom prst="ellips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By predicting vehicle prices accurately, dealerships can optimize pricing strategies, attract more buyers, and improve profitability.</a:t>
          </a:r>
        </a:p>
      </dsp:txBody>
      <dsp:txXfrm>
        <a:off x="9307616" y="1222144"/>
        <a:ext cx="2242542" cy="20735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BAB61-9D87-4E83-9566-2246F712AA6B}">
      <dsp:nvSpPr>
        <dsp:cNvPr id="0" name=""/>
        <dsp:cNvSpPr/>
      </dsp:nvSpPr>
      <dsp:spPr>
        <a:xfrm>
          <a:off x="0" y="2496"/>
          <a:ext cx="11215234" cy="0"/>
        </a:xfrm>
        <a:prstGeom prst="line">
          <a:avLst/>
        </a:prstGeom>
        <a:solidFill>
          <a:schemeClr val="accent1">
            <a:shade val="80000"/>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33B53AD-2F55-4D38-9F0D-C27AEDAB933A}">
      <dsp:nvSpPr>
        <dsp:cNvPr id="0" name=""/>
        <dsp:cNvSpPr/>
      </dsp:nvSpPr>
      <dsp:spPr>
        <a:xfrm>
          <a:off x="0" y="2496"/>
          <a:ext cx="2243047" cy="170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endParaRPr lang="en-US" sz="3200" b="1" kern="1200">
            <a:solidFill>
              <a:schemeClr val="bg1"/>
            </a:solidFill>
            <a:latin typeface="Times New Roman" panose="02020603050405020304" pitchFamily="18" charset="0"/>
            <a:cs typeface="Times New Roman" panose="02020603050405020304" pitchFamily="18" charset="0"/>
          </a:endParaRPr>
        </a:p>
        <a:p>
          <a:pPr marL="0" lvl="0" indent="0" algn="l" defTabSz="1422400">
            <a:lnSpc>
              <a:spcPct val="90000"/>
            </a:lnSpc>
            <a:spcBef>
              <a:spcPct val="0"/>
            </a:spcBef>
            <a:spcAft>
              <a:spcPct val="35000"/>
            </a:spcAft>
            <a:buNone/>
          </a:pPr>
          <a:r>
            <a:rPr lang="en-US" sz="3200" b="1" kern="1200">
              <a:solidFill>
                <a:schemeClr val="bg1"/>
              </a:solidFill>
              <a:latin typeface="Times New Roman" panose="02020603050405020304" pitchFamily="18" charset="0"/>
              <a:cs typeface="Times New Roman" panose="02020603050405020304" pitchFamily="18" charset="0"/>
            </a:rPr>
            <a:t>What is EDA? </a:t>
          </a:r>
          <a:endParaRPr lang="en-US" sz="3200" kern="1200" dirty="0">
            <a:solidFill>
              <a:schemeClr val="bg1"/>
            </a:solidFill>
            <a:latin typeface="Times New Roman" panose="02020603050405020304" pitchFamily="18" charset="0"/>
            <a:cs typeface="Times New Roman" panose="02020603050405020304" pitchFamily="18" charset="0"/>
          </a:endParaRPr>
        </a:p>
      </dsp:txBody>
      <dsp:txXfrm>
        <a:off x="0" y="2496"/>
        <a:ext cx="2243047" cy="1702726"/>
      </dsp:txXfrm>
    </dsp:sp>
    <dsp:sp modelId="{CC8F13F8-F558-4DA1-9409-5207BD773012}">
      <dsp:nvSpPr>
        <dsp:cNvPr id="0" name=""/>
        <dsp:cNvSpPr/>
      </dsp:nvSpPr>
      <dsp:spPr>
        <a:xfrm>
          <a:off x="2411275" y="79817"/>
          <a:ext cx="8803959" cy="154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US" sz="2000" kern="1200">
            <a:solidFill>
              <a:schemeClr val="bg1"/>
            </a:solidFill>
            <a:latin typeface="Times New Roman" panose="02020603050405020304" pitchFamily="18" charset="0"/>
            <a:cs typeface="Times New Roman" panose="02020603050405020304" pitchFamily="18" charset="0"/>
          </a:endParaRPr>
        </a:p>
        <a:p>
          <a:pPr marL="0" lvl="0" indent="0" algn="l" defTabSz="889000">
            <a:lnSpc>
              <a:spcPct val="90000"/>
            </a:lnSpc>
            <a:spcBef>
              <a:spcPct val="0"/>
            </a:spcBef>
            <a:spcAft>
              <a:spcPct val="35000"/>
            </a:spcAft>
            <a:buNone/>
          </a:pPr>
          <a:r>
            <a:rPr lang="en-US" sz="2000" kern="1200">
              <a:solidFill>
                <a:schemeClr val="bg1"/>
              </a:solidFill>
              <a:latin typeface="Times New Roman" panose="02020603050405020304" pitchFamily="18" charset="0"/>
              <a:cs typeface="Times New Roman" panose="02020603050405020304" pitchFamily="18" charset="0"/>
            </a:rPr>
            <a:t>EDA is the process of analyzing datasets using various numerical methods and graphical tools to uncover patterns, trends, anomalies, and underlying structures, helping to confirm expected findings and discover unexpected insights.</a:t>
          </a:r>
          <a:endParaRPr lang="en-US" sz="2000" kern="1200" dirty="0">
            <a:solidFill>
              <a:schemeClr val="bg1"/>
            </a:solidFill>
            <a:latin typeface="Times New Roman" panose="02020603050405020304" pitchFamily="18" charset="0"/>
            <a:cs typeface="Times New Roman" panose="02020603050405020304" pitchFamily="18" charset="0"/>
          </a:endParaRPr>
        </a:p>
      </dsp:txBody>
      <dsp:txXfrm>
        <a:off x="2411275" y="79817"/>
        <a:ext cx="8803959" cy="1546421"/>
      </dsp:txXfrm>
    </dsp:sp>
    <dsp:sp modelId="{8BB987EC-4353-4EEE-9C01-6C1178CE4669}">
      <dsp:nvSpPr>
        <dsp:cNvPr id="0" name=""/>
        <dsp:cNvSpPr/>
      </dsp:nvSpPr>
      <dsp:spPr>
        <a:xfrm>
          <a:off x="2243046" y="1626239"/>
          <a:ext cx="8972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45EA0AD4-AFF9-465F-8DFC-3AF46F194AF7}">
      <dsp:nvSpPr>
        <dsp:cNvPr id="0" name=""/>
        <dsp:cNvSpPr/>
      </dsp:nvSpPr>
      <dsp:spPr>
        <a:xfrm>
          <a:off x="0" y="1705223"/>
          <a:ext cx="11215234" cy="0"/>
        </a:xfrm>
        <a:prstGeom prst="line">
          <a:avLst/>
        </a:prstGeom>
        <a:solidFill>
          <a:schemeClr val="accent1">
            <a:shade val="80000"/>
            <a:hueOff val="394419"/>
            <a:satOff val="-35245"/>
            <a:lumOff val="19404"/>
            <a:alphaOff val="0"/>
          </a:schemeClr>
        </a:solidFill>
        <a:ln w="12700" cap="flat" cmpd="sng" algn="ctr">
          <a:solidFill>
            <a:schemeClr val="accent1">
              <a:shade val="80000"/>
              <a:hueOff val="394419"/>
              <a:satOff val="-35245"/>
              <a:lumOff val="19404"/>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CB40B57-0FE6-4190-A2D0-B8A6C4767780}">
      <dsp:nvSpPr>
        <dsp:cNvPr id="0" name=""/>
        <dsp:cNvSpPr/>
      </dsp:nvSpPr>
      <dsp:spPr>
        <a:xfrm>
          <a:off x="0" y="1705223"/>
          <a:ext cx="2243047" cy="170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ctr" defTabSz="1422400">
            <a:lnSpc>
              <a:spcPct val="90000"/>
            </a:lnSpc>
            <a:spcBef>
              <a:spcPct val="0"/>
            </a:spcBef>
            <a:spcAft>
              <a:spcPct val="35000"/>
            </a:spcAft>
            <a:buNone/>
          </a:pPr>
          <a:endParaRPr lang="en-CA" sz="3200" b="1" kern="1200">
            <a:solidFill>
              <a:schemeClr val="bg1"/>
            </a:solidFill>
            <a:latin typeface="Times New Roman" panose="02020603050405020304" pitchFamily="18" charset="0"/>
            <a:cs typeface="Times New Roman" panose="02020603050405020304" pitchFamily="18" charset="0"/>
          </a:endParaRPr>
        </a:p>
        <a:p>
          <a:pPr marL="0" lvl="0" indent="0" algn="ctr" defTabSz="1422400">
            <a:lnSpc>
              <a:spcPct val="90000"/>
            </a:lnSpc>
            <a:spcBef>
              <a:spcPct val="0"/>
            </a:spcBef>
            <a:spcAft>
              <a:spcPct val="35000"/>
            </a:spcAft>
            <a:buNone/>
          </a:pPr>
          <a:r>
            <a:rPr lang="en-CA" sz="3200" b="1" kern="1200">
              <a:solidFill>
                <a:schemeClr val="bg1"/>
              </a:solidFill>
              <a:latin typeface="Times New Roman" panose="02020603050405020304" pitchFamily="18" charset="0"/>
              <a:cs typeface="Times New Roman" panose="02020603050405020304" pitchFamily="18" charset="0"/>
            </a:rPr>
            <a:t>Why EDA? </a:t>
          </a:r>
          <a:endParaRPr lang="en-US" sz="3200" kern="1200" dirty="0">
            <a:solidFill>
              <a:schemeClr val="bg1"/>
            </a:solidFill>
            <a:latin typeface="Times New Roman" panose="02020603050405020304" pitchFamily="18" charset="0"/>
            <a:cs typeface="Times New Roman" panose="02020603050405020304" pitchFamily="18" charset="0"/>
          </a:endParaRPr>
        </a:p>
      </dsp:txBody>
      <dsp:txXfrm>
        <a:off x="0" y="1705223"/>
        <a:ext cx="2243047" cy="1702726"/>
      </dsp:txXfrm>
    </dsp:sp>
    <dsp:sp modelId="{D174F848-80DF-492C-BBA5-76E2551E99D2}">
      <dsp:nvSpPr>
        <dsp:cNvPr id="0" name=""/>
        <dsp:cNvSpPr/>
      </dsp:nvSpPr>
      <dsp:spPr>
        <a:xfrm>
          <a:off x="2411275" y="1782544"/>
          <a:ext cx="8803959" cy="1546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CA" sz="2000" kern="1200">
            <a:solidFill>
              <a:schemeClr val="bg1"/>
            </a:solidFill>
            <a:latin typeface="Times New Roman" panose="02020603050405020304" pitchFamily="18" charset="0"/>
            <a:cs typeface="Times New Roman" panose="02020603050405020304" pitchFamily="18" charset="0"/>
          </a:endParaRPr>
        </a:p>
        <a:p>
          <a:pPr marL="0" lvl="0" indent="0" algn="l" defTabSz="889000">
            <a:lnSpc>
              <a:spcPct val="90000"/>
            </a:lnSpc>
            <a:spcBef>
              <a:spcPct val="0"/>
            </a:spcBef>
            <a:spcAft>
              <a:spcPct val="35000"/>
            </a:spcAft>
            <a:buNone/>
          </a:pPr>
          <a:r>
            <a:rPr lang="en-CA" sz="2000" kern="1200">
              <a:solidFill>
                <a:schemeClr val="bg1"/>
              </a:solidFill>
              <a:latin typeface="Times New Roman" panose="02020603050405020304" pitchFamily="18" charset="0"/>
              <a:cs typeface="Times New Roman" panose="02020603050405020304" pitchFamily="18" charset="0"/>
            </a:rPr>
            <a:t>It </a:t>
          </a:r>
          <a:r>
            <a:rPr lang="en-US" sz="2000" kern="1200">
              <a:solidFill>
                <a:schemeClr val="bg1"/>
              </a:solidFill>
              <a:latin typeface="Times New Roman" panose="02020603050405020304" pitchFamily="18" charset="0"/>
              <a:cs typeface="Times New Roman" panose="02020603050405020304" pitchFamily="18" charset="0"/>
            </a:rPr>
            <a:t>maximizes insights by uncovering structures, extracting key variables, detecting outliers, testing assumptions, and determining optimal factor settings.</a:t>
          </a:r>
          <a:endParaRPr lang="en-US" sz="2000" kern="1200" dirty="0">
            <a:solidFill>
              <a:schemeClr val="bg1"/>
            </a:solidFill>
            <a:latin typeface="Times New Roman" panose="02020603050405020304" pitchFamily="18" charset="0"/>
            <a:cs typeface="Times New Roman" panose="02020603050405020304" pitchFamily="18" charset="0"/>
          </a:endParaRPr>
        </a:p>
      </dsp:txBody>
      <dsp:txXfrm>
        <a:off x="2411275" y="1782544"/>
        <a:ext cx="8803959" cy="1546421"/>
      </dsp:txXfrm>
    </dsp:sp>
    <dsp:sp modelId="{0F4009DB-C76C-43E4-AF90-7E23B523FE97}">
      <dsp:nvSpPr>
        <dsp:cNvPr id="0" name=""/>
        <dsp:cNvSpPr/>
      </dsp:nvSpPr>
      <dsp:spPr>
        <a:xfrm>
          <a:off x="2243046" y="3328966"/>
          <a:ext cx="8972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BCD811FD-5293-45BD-835F-3877FE03CA1B}">
      <dsp:nvSpPr>
        <dsp:cNvPr id="0" name=""/>
        <dsp:cNvSpPr/>
      </dsp:nvSpPr>
      <dsp:spPr>
        <a:xfrm>
          <a:off x="0" y="3407950"/>
          <a:ext cx="11215234" cy="0"/>
        </a:xfrm>
        <a:prstGeom prst="line">
          <a:avLst/>
        </a:prstGeom>
        <a:solidFill>
          <a:schemeClr val="accent1">
            <a:shade val="80000"/>
            <a:hueOff val="788839"/>
            <a:satOff val="-70489"/>
            <a:lumOff val="38808"/>
            <a:alphaOff val="0"/>
          </a:schemeClr>
        </a:solidFill>
        <a:ln w="12700" cap="flat" cmpd="sng" algn="ctr">
          <a:solidFill>
            <a:schemeClr val="accent1">
              <a:shade val="80000"/>
              <a:hueOff val="788839"/>
              <a:satOff val="-70489"/>
              <a:lumOff val="3880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3A266BB-96F4-4572-9DDB-54908BB733D8}">
      <dsp:nvSpPr>
        <dsp:cNvPr id="0" name=""/>
        <dsp:cNvSpPr/>
      </dsp:nvSpPr>
      <dsp:spPr>
        <a:xfrm>
          <a:off x="0" y="3407950"/>
          <a:ext cx="2243047" cy="1702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endParaRPr lang="en-CA" sz="3200" b="1" kern="1200">
            <a:solidFill>
              <a:schemeClr val="bg1"/>
            </a:solidFill>
            <a:latin typeface="Times New Roman" panose="02020603050405020304" pitchFamily="18" charset="0"/>
            <a:cs typeface="Times New Roman" panose="02020603050405020304" pitchFamily="18" charset="0"/>
          </a:endParaRPr>
        </a:p>
        <a:p>
          <a:pPr marL="0" lvl="0" indent="0" algn="l" defTabSz="1422400">
            <a:lnSpc>
              <a:spcPct val="90000"/>
            </a:lnSpc>
            <a:spcBef>
              <a:spcPct val="0"/>
            </a:spcBef>
            <a:spcAft>
              <a:spcPct val="35000"/>
            </a:spcAft>
            <a:buNone/>
          </a:pPr>
          <a:r>
            <a:rPr lang="en-CA" sz="3200" b="1" kern="1200">
              <a:solidFill>
                <a:schemeClr val="bg1"/>
              </a:solidFill>
              <a:latin typeface="Times New Roman" panose="02020603050405020304" pitchFamily="18" charset="0"/>
              <a:cs typeface="Times New Roman" panose="02020603050405020304" pitchFamily="18" charset="0"/>
            </a:rPr>
            <a:t>Techniques used</a:t>
          </a:r>
          <a:endParaRPr lang="en-US" sz="3200" kern="1200" dirty="0">
            <a:solidFill>
              <a:schemeClr val="bg1"/>
            </a:solidFill>
            <a:latin typeface="Times New Roman" panose="02020603050405020304" pitchFamily="18" charset="0"/>
            <a:cs typeface="Times New Roman" panose="02020603050405020304" pitchFamily="18" charset="0"/>
          </a:endParaRPr>
        </a:p>
      </dsp:txBody>
      <dsp:txXfrm>
        <a:off x="0" y="3407950"/>
        <a:ext cx="2243047" cy="1702726"/>
      </dsp:txXfrm>
    </dsp:sp>
    <dsp:sp modelId="{19F8AA69-4796-40F8-B922-87CAD0ACFF32}">
      <dsp:nvSpPr>
        <dsp:cNvPr id="0" name=""/>
        <dsp:cNvSpPr/>
      </dsp:nvSpPr>
      <dsp:spPr>
        <a:xfrm>
          <a:off x="2411275" y="3461316"/>
          <a:ext cx="8803959" cy="32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CA" sz="1400" kern="1200" dirty="0">
              <a:solidFill>
                <a:schemeClr val="bg1"/>
              </a:solidFill>
              <a:latin typeface="Times New Roman" panose="02020603050405020304" pitchFamily="18" charset="0"/>
              <a:cs typeface="Times New Roman" panose="02020603050405020304" pitchFamily="18" charset="0"/>
            </a:rPr>
            <a:t>Data inspection &amp; Cleaning:  (</a:t>
          </a:r>
          <a:r>
            <a:rPr lang="en-US" sz="1400" kern="1200" dirty="0">
              <a:solidFill>
                <a:schemeClr val="bg1"/>
              </a:solidFill>
              <a:latin typeface="Times New Roman" panose="02020603050405020304" pitchFamily="18" charset="0"/>
              <a:cs typeface="Times New Roman" panose="02020603050405020304" pitchFamily="18" charset="0"/>
            </a:rPr>
            <a:t>Load data, check structure, handle missing values, duplicates, and errors</a:t>
          </a:r>
          <a:r>
            <a:rPr lang="en-CA" sz="1400" kern="1200" dirty="0">
              <a:solidFill>
                <a:schemeClr val="bg1"/>
              </a:solidFill>
              <a:latin typeface="Times New Roman" panose="02020603050405020304" pitchFamily="18" charset="0"/>
              <a:cs typeface="Times New Roman" panose="02020603050405020304" pitchFamily="18" charset="0"/>
            </a:rPr>
            <a:t>).</a:t>
          </a:r>
          <a:endParaRPr lang="en-US" sz="1400" kern="1200" dirty="0">
            <a:solidFill>
              <a:schemeClr val="bg1"/>
            </a:solidFill>
            <a:latin typeface="Times New Roman" panose="02020603050405020304" pitchFamily="18" charset="0"/>
            <a:cs typeface="Times New Roman" panose="02020603050405020304" pitchFamily="18" charset="0"/>
          </a:endParaRPr>
        </a:p>
      </dsp:txBody>
      <dsp:txXfrm>
        <a:off x="2411275" y="3461316"/>
        <a:ext cx="8803959" cy="320924"/>
      </dsp:txXfrm>
    </dsp:sp>
    <dsp:sp modelId="{E42AB41B-D578-453C-BF1A-E9047959E8FC}">
      <dsp:nvSpPr>
        <dsp:cNvPr id="0" name=""/>
        <dsp:cNvSpPr/>
      </dsp:nvSpPr>
      <dsp:spPr>
        <a:xfrm>
          <a:off x="2243046" y="3744920"/>
          <a:ext cx="8972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CF1AEB34-E6D8-4857-A922-016E946BF213}">
      <dsp:nvSpPr>
        <dsp:cNvPr id="0" name=""/>
        <dsp:cNvSpPr/>
      </dsp:nvSpPr>
      <dsp:spPr>
        <a:xfrm>
          <a:off x="2411275" y="3798290"/>
          <a:ext cx="8803959" cy="32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schemeClr val="bg1"/>
              </a:solidFill>
              <a:latin typeface="Times New Roman" panose="02020603050405020304" pitchFamily="18" charset="0"/>
              <a:cs typeface="Times New Roman" panose="02020603050405020304" pitchFamily="18" charset="0"/>
            </a:rPr>
            <a:t>Descriptive Analysis: Calculate summary statistics (mean, median) and explore individual variables using visualizations.</a:t>
          </a:r>
        </a:p>
      </dsp:txBody>
      <dsp:txXfrm>
        <a:off x="2411275" y="3798290"/>
        <a:ext cx="8803959" cy="320924"/>
      </dsp:txXfrm>
    </dsp:sp>
    <dsp:sp modelId="{F20D5BE0-E2B6-405B-91B9-E702304826AC}">
      <dsp:nvSpPr>
        <dsp:cNvPr id="0" name=""/>
        <dsp:cNvSpPr/>
      </dsp:nvSpPr>
      <dsp:spPr>
        <a:xfrm>
          <a:off x="2243046" y="4081891"/>
          <a:ext cx="8972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1C03FCA4-9773-49F7-A91E-E8D8765F8EC6}">
      <dsp:nvSpPr>
        <dsp:cNvPr id="0" name=""/>
        <dsp:cNvSpPr/>
      </dsp:nvSpPr>
      <dsp:spPr>
        <a:xfrm>
          <a:off x="2411275" y="4157770"/>
          <a:ext cx="8803959" cy="32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schemeClr val="bg1"/>
              </a:solidFill>
              <a:latin typeface="Times New Roman" panose="02020603050405020304" pitchFamily="18" charset="0"/>
              <a:cs typeface="Times New Roman" panose="02020603050405020304" pitchFamily="18" charset="0"/>
            </a:rPr>
            <a:t>Relationship Analysis: Examine correlations, relationships between variables using scatter plots &amp; correlation matrices.</a:t>
          </a:r>
        </a:p>
      </dsp:txBody>
      <dsp:txXfrm>
        <a:off x="2411275" y="4157770"/>
        <a:ext cx="8803959" cy="320924"/>
      </dsp:txXfrm>
    </dsp:sp>
    <dsp:sp modelId="{DCD103D0-8707-41FE-A31F-290F330AAB13}">
      <dsp:nvSpPr>
        <dsp:cNvPr id="0" name=""/>
        <dsp:cNvSpPr/>
      </dsp:nvSpPr>
      <dsp:spPr>
        <a:xfrm>
          <a:off x="2243046" y="4418861"/>
          <a:ext cx="8972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0F89B842-4261-4EA9-88B5-1274B8D875DB}">
      <dsp:nvSpPr>
        <dsp:cNvPr id="0" name=""/>
        <dsp:cNvSpPr/>
      </dsp:nvSpPr>
      <dsp:spPr>
        <a:xfrm>
          <a:off x="2411275" y="4490889"/>
          <a:ext cx="8803959" cy="32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schemeClr val="bg1"/>
              </a:solidFill>
              <a:latin typeface="Times New Roman" panose="02020603050405020304" pitchFamily="18" charset="0"/>
              <a:cs typeface="Times New Roman" panose="02020603050405020304" pitchFamily="18" charset="0"/>
            </a:rPr>
            <a:t>Outlier Detection &amp; Visualization: Identify outliers through boxplots and visualize trends and patterns using</a:t>
          </a:r>
        </a:p>
      </dsp:txBody>
      <dsp:txXfrm>
        <a:off x="2411275" y="4490889"/>
        <a:ext cx="8803959" cy="320924"/>
      </dsp:txXfrm>
    </dsp:sp>
    <dsp:sp modelId="{D7FD9759-E570-44F2-B9B4-9745E7322D2C}">
      <dsp:nvSpPr>
        <dsp:cNvPr id="0" name=""/>
        <dsp:cNvSpPr/>
      </dsp:nvSpPr>
      <dsp:spPr>
        <a:xfrm>
          <a:off x="2243046" y="4755831"/>
          <a:ext cx="8972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F4E0B079-1D44-4633-A5F0-AAA3DE22DEA0}">
      <dsp:nvSpPr>
        <dsp:cNvPr id="0" name=""/>
        <dsp:cNvSpPr/>
      </dsp:nvSpPr>
      <dsp:spPr>
        <a:xfrm>
          <a:off x="2411275" y="4771877"/>
          <a:ext cx="8803959" cy="320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US" sz="1400" kern="1200" dirty="0">
            <a:solidFill>
              <a:schemeClr val="bg1"/>
            </a:solidFill>
          </a:endParaRPr>
        </a:p>
      </dsp:txBody>
      <dsp:txXfrm>
        <a:off x="2411275" y="4771877"/>
        <a:ext cx="8803959" cy="320924"/>
      </dsp:txXfrm>
    </dsp:sp>
    <dsp:sp modelId="{6C31A272-8525-4C2A-9C08-C7797B41CF81}">
      <dsp:nvSpPr>
        <dsp:cNvPr id="0" name=""/>
        <dsp:cNvSpPr/>
      </dsp:nvSpPr>
      <dsp:spPr>
        <a:xfrm>
          <a:off x="2243046" y="5092802"/>
          <a:ext cx="897218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2/13/2025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2/13/2025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901821" y="920746"/>
            <a:ext cx="9088016" cy="1495882"/>
          </a:xfrm>
        </p:spPr>
        <p:txBody>
          <a:bodyPr/>
          <a:lstStyle/>
          <a:p>
            <a:r>
              <a:rPr lang="en-US" sz="3600" dirty="0">
                <a:solidFill>
                  <a:schemeClr val="accent1">
                    <a:lumMod val="40000"/>
                    <a:lumOff val="60000"/>
                  </a:schemeClr>
                </a:solidFill>
                <a:latin typeface="Times New Roman" panose="02020603050405020304" pitchFamily="18" charset="0"/>
                <a:cs typeface="Times New Roman" panose="02020603050405020304" pitchFamily="18" charset="0"/>
              </a:rPr>
              <a:t>Driving Insights: Predictive Modeling, Market Analysis, and Data Visualization for Vehicle Sales Optimization for Go Auto</a:t>
            </a:r>
            <a:endParaRPr lang="en-US" sz="3600" dirty="0">
              <a:solidFill>
                <a:schemeClr val="accent1">
                  <a:lumMod val="40000"/>
                  <a:lumOff val="60000"/>
                </a:schemeClr>
              </a:solidFill>
            </a:endParaRP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230017" y="2623020"/>
            <a:ext cx="9218644" cy="3833763"/>
          </a:xfrm>
        </p:spPr>
        <p:txBody>
          <a:bodyPr>
            <a:noAutofit/>
          </a:bodyPr>
          <a:lstStyle/>
          <a:p>
            <a:pPr>
              <a:lnSpc>
                <a:spcPct val="110000"/>
              </a:lnSpc>
              <a:spcAft>
                <a:spcPts val="800"/>
              </a:spcAft>
            </a:pPr>
            <a:r>
              <a:rPr lang="en-US" sz="1600" b="1" i="0" dirty="0">
                <a:solidFill>
                  <a:srgbClr val="FFFFFF"/>
                </a:solidFill>
                <a:effectLst/>
                <a:latin typeface="Times New Roman" panose="02020603050405020304" pitchFamily="18" charset="0"/>
                <a:cs typeface="Times New Roman" panose="02020603050405020304" pitchFamily="18" charset="0"/>
              </a:rPr>
              <a:t>True Auto Value</a:t>
            </a:r>
          </a:p>
          <a:p>
            <a:pPr algn="l">
              <a:lnSpc>
                <a:spcPct val="110000"/>
              </a:lnSpc>
              <a:spcAft>
                <a:spcPts val="800"/>
              </a:spcAft>
            </a:pPr>
            <a:r>
              <a:rPr lang="en-US" sz="1600" i="0" dirty="0">
                <a:solidFill>
                  <a:srgbClr val="FFFFFF"/>
                </a:solidFill>
                <a:effectLst/>
                <a:latin typeface="Times New Roman" panose="02020603050405020304" pitchFamily="18" charset="0"/>
                <a:cs typeface="Times New Roman" panose="02020603050405020304" pitchFamily="18" charset="0"/>
              </a:rPr>
              <a:t>Group members:</a:t>
            </a:r>
          </a:p>
          <a:p>
            <a:pPr marL="285750" indent="-285750" algn="l">
              <a:lnSpc>
                <a:spcPct val="110000"/>
              </a:lnSpc>
              <a:spcAft>
                <a:spcPts val="800"/>
              </a:spcAft>
              <a:buFont typeface="Wingdings" panose="05000000000000000000" pitchFamily="2" charset="2"/>
              <a:buChar char="Ø"/>
            </a:pPr>
            <a:r>
              <a:rPr lang="en-US" sz="1600" dirty="0">
                <a:solidFill>
                  <a:srgbClr val="FFFFFF"/>
                </a:solidFill>
                <a:latin typeface="Times New Roman" panose="02020603050405020304" pitchFamily="18" charset="0"/>
                <a:cs typeface="Times New Roman" panose="02020603050405020304" pitchFamily="18" charset="0"/>
              </a:rPr>
              <a:t>Jasraj Singh</a:t>
            </a:r>
          </a:p>
          <a:p>
            <a:pPr marL="285750" indent="-285750" algn="l">
              <a:lnSpc>
                <a:spcPct val="110000"/>
              </a:lnSpc>
              <a:spcAft>
                <a:spcPts val="800"/>
              </a:spcAft>
              <a:buFont typeface="Wingdings" panose="05000000000000000000" pitchFamily="2" charset="2"/>
              <a:buChar char="Ø"/>
            </a:pPr>
            <a:r>
              <a:rPr lang="en-US" sz="1600" i="0" dirty="0" err="1">
                <a:solidFill>
                  <a:srgbClr val="FFFFFF"/>
                </a:solidFill>
                <a:effectLst/>
                <a:latin typeface="Times New Roman" panose="02020603050405020304" pitchFamily="18" charset="0"/>
                <a:cs typeface="Times New Roman" panose="02020603050405020304" pitchFamily="18" charset="0"/>
              </a:rPr>
              <a:t>Jaspinder</a:t>
            </a:r>
            <a:r>
              <a:rPr lang="en-US" sz="1600" i="0" dirty="0">
                <a:solidFill>
                  <a:srgbClr val="FFFFFF"/>
                </a:solidFill>
                <a:effectLst/>
                <a:latin typeface="Times New Roman" panose="02020603050405020304" pitchFamily="18" charset="0"/>
                <a:cs typeface="Times New Roman" panose="02020603050405020304" pitchFamily="18" charset="0"/>
              </a:rPr>
              <a:t> Singh</a:t>
            </a:r>
          </a:p>
          <a:p>
            <a:pPr marL="285750" indent="-285750" algn="l">
              <a:lnSpc>
                <a:spcPct val="110000"/>
              </a:lnSpc>
              <a:spcAft>
                <a:spcPts val="800"/>
              </a:spcAft>
              <a:buFont typeface="Wingdings" panose="05000000000000000000" pitchFamily="2" charset="2"/>
              <a:buChar char="Ø"/>
            </a:pPr>
            <a:r>
              <a:rPr lang="en-US" sz="1600" dirty="0">
                <a:solidFill>
                  <a:srgbClr val="FFFFFF"/>
                </a:solidFill>
                <a:latin typeface="Times New Roman" panose="02020603050405020304" pitchFamily="18" charset="0"/>
                <a:cs typeface="Times New Roman" panose="02020603050405020304" pitchFamily="18" charset="0"/>
              </a:rPr>
              <a:t>Parthavi Sharma</a:t>
            </a:r>
          </a:p>
          <a:p>
            <a:pPr marL="285750" indent="-285750" algn="l">
              <a:lnSpc>
                <a:spcPct val="110000"/>
              </a:lnSpc>
              <a:spcAft>
                <a:spcPts val="800"/>
              </a:spcAft>
              <a:buFont typeface="Wingdings" panose="05000000000000000000" pitchFamily="2" charset="2"/>
              <a:buChar char="Ø"/>
            </a:pPr>
            <a:r>
              <a:rPr lang="en-US" sz="1600" i="0" dirty="0" err="1">
                <a:solidFill>
                  <a:srgbClr val="FFFFFF"/>
                </a:solidFill>
                <a:effectLst/>
                <a:latin typeface="Times New Roman" panose="02020603050405020304" pitchFamily="18" charset="0"/>
                <a:cs typeface="Times New Roman" panose="02020603050405020304" pitchFamily="18" charset="0"/>
              </a:rPr>
              <a:t>Yungvir</a:t>
            </a:r>
            <a:r>
              <a:rPr lang="en-US" sz="1600" i="0" dirty="0">
                <a:solidFill>
                  <a:srgbClr val="FFFFFF"/>
                </a:solidFill>
                <a:effectLst/>
                <a:latin typeface="Times New Roman" panose="02020603050405020304" pitchFamily="18" charset="0"/>
                <a:cs typeface="Times New Roman" panose="02020603050405020304" pitchFamily="18" charset="0"/>
              </a:rPr>
              <a:t> Singh </a:t>
            </a:r>
            <a:endParaRPr lang="en-US" sz="1600" b="1" i="0" dirty="0">
              <a:solidFill>
                <a:srgbClr val="FFFFFF"/>
              </a:solidFill>
              <a:effectLst/>
              <a:latin typeface="Times New Roman" panose="02020603050405020304" pitchFamily="18" charset="0"/>
              <a:cs typeface="Times New Roman" panose="02020603050405020304" pitchFamily="18" charset="0"/>
            </a:endParaRPr>
          </a:p>
          <a:p>
            <a:pPr algn="l">
              <a:lnSpc>
                <a:spcPct val="110000"/>
              </a:lnSpc>
              <a:spcAft>
                <a:spcPts val="800"/>
              </a:spcAft>
            </a:pPr>
            <a:r>
              <a:rPr lang="en-US" sz="1600" b="1" i="0" dirty="0">
                <a:solidFill>
                  <a:srgbClr val="FFFFFF"/>
                </a:solidFill>
                <a:effectLst/>
                <a:latin typeface="Times New Roman" panose="02020603050405020304" pitchFamily="18" charset="0"/>
                <a:cs typeface="Times New Roman" panose="02020603050405020304" pitchFamily="18" charset="0"/>
              </a:rPr>
              <a:t>CMPT-3830-</a:t>
            </a:r>
            <a:r>
              <a:rPr lang="en-US" sz="1600" b="1" dirty="0">
                <a:latin typeface="Times New Roman" panose="02020603050405020304" pitchFamily="18" charset="0"/>
                <a:cs typeface="Times New Roman" panose="02020603050405020304" pitchFamily="18" charset="0"/>
              </a:rPr>
              <a:t>Machine Learning Work Integrated Learning-1</a:t>
            </a:r>
            <a:r>
              <a:rPr lang="en-US" sz="1600" b="1" i="0" dirty="0">
                <a:solidFill>
                  <a:srgbClr val="FFFFFF"/>
                </a:solidFill>
                <a:effectLst/>
                <a:latin typeface="Times New Roman" panose="02020603050405020304" pitchFamily="18" charset="0"/>
                <a:cs typeface="Times New Roman" panose="02020603050405020304" pitchFamily="18" charset="0"/>
              </a:rPr>
              <a:t>-2025 Winter</a:t>
            </a:r>
          </a:p>
          <a:p>
            <a:pPr algn="l">
              <a:lnSpc>
                <a:spcPct val="110000"/>
              </a:lnSpc>
              <a:spcAft>
                <a:spcPts val="800"/>
              </a:spcAft>
            </a:pPr>
            <a:r>
              <a:rPr lang="en-US" sz="1600" b="1" dirty="0">
                <a:solidFill>
                  <a:srgbClr val="FFFFFF"/>
                </a:solidFill>
                <a:effectLst/>
                <a:latin typeface="Times New Roman" panose="02020603050405020304" pitchFamily="18" charset="0"/>
                <a:cs typeface="Times New Roman" panose="02020603050405020304" pitchFamily="18" charset="0"/>
              </a:rPr>
              <a:t>February 13, 2025</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DFD42-8735-A28E-5F83-F2D9E619680A}"/>
              </a:ext>
            </a:extLst>
          </p:cNvPr>
          <p:cNvSpPr>
            <a:spLocks noGrp="1"/>
          </p:cNvSpPr>
          <p:nvPr>
            <p:ph type="title"/>
          </p:nvPr>
        </p:nvSpPr>
        <p:spPr>
          <a:xfrm>
            <a:off x="241300" y="570917"/>
            <a:ext cx="11214100" cy="701731"/>
          </a:xfrm>
        </p:spPr>
        <p:txBody>
          <a:bodyPr/>
          <a:lstStyle/>
          <a:p>
            <a:pPr algn="ctr"/>
            <a:r>
              <a:rPr lang="en-US" sz="4400" dirty="0">
                <a:solidFill>
                  <a:schemeClr val="accent1">
                    <a:lumMod val="40000"/>
                    <a:lumOff val="60000"/>
                  </a:schemeClr>
                </a:solidFill>
                <a:latin typeface="Times New Roman" panose="02020603050405020304" pitchFamily="18" charset="0"/>
                <a:cs typeface="Times New Roman" panose="02020603050405020304" pitchFamily="18" charset="0"/>
              </a:rPr>
              <a:t>Average Price by Car Make</a:t>
            </a:r>
            <a:endParaRPr lang="en-CA" sz="44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A6A92BC-9ABD-462E-2A29-2286B957ECDD}"/>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6" name="Content Placeholder 5">
            <a:extLst>
              <a:ext uri="{FF2B5EF4-FFF2-40B4-BE49-F238E27FC236}">
                <a16:creationId xmlns:a16="http://schemas.microsoft.com/office/drawing/2014/main" id="{5A24D959-498E-0266-2925-D0FADB153354}"/>
              </a:ext>
            </a:extLst>
          </p:cNvPr>
          <p:cNvPicPr>
            <a:picLocks noGrp="1" noChangeAspect="1"/>
          </p:cNvPicPr>
          <p:nvPr>
            <p:ph idx="1"/>
          </p:nvPr>
        </p:nvPicPr>
        <p:blipFill>
          <a:blip r:embed="rId2"/>
          <a:stretch>
            <a:fillRect/>
          </a:stretch>
        </p:blipFill>
        <p:spPr>
          <a:xfrm>
            <a:off x="4693298" y="1539551"/>
            <a:ext cx="6965302" cy="5236878"/>
          </a:xfrm>
        </p:spPr>
      </p:pic>
      <p:sp>
        <p:nvSpPr>
          <p:cNvPr id="8" name="TextBox 7">
            <a:extLst>
              <a:ext uri="{FF2B5EF4-FFF2-40B4-BE49-F238E27FC236}">
                <a16:creationId xmlns:a16="http://schemas.microsoft.com/office/drawing/2014/main" id="{8E2024F4-25CE-D8F4-9F57-A9229481EBE9}"/>
              </a:ext>
            </a:extLst>
          </p:cNvPr>
          <p:cNvSpPr txBox="1"/>
          <p:nvPr/>
        </p:nvSpPr>
        <p:spPr>
          <a:xfrm>
            <a:off x="241300" y="2459504"/>
            <a:ext cx="4077478" cy="1938992"/>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The line graph provides a clear visualization of average car prices by make, revealing a wide range of price points and highlighting the market segmentation from budget-friendly to luxury vehicles.</a:t>
            </a:r>
            <a:endParaRPr lang="en-CA"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1641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DF396-F20B-6772-0C77-D09D744C82F1}"/>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4E3332B3-046F-C662-DA28-C75F58FA4562}"/>
              </a:ext>
            </a:extLst>
          </p:cNvPr>
          <p:cNvSpPr>
            <a:spLocks noGrp="1"/>
          </p:cNvSpPr>
          <p:nvPr>
            <p:ph type="title"/>
          </p:nvPr>
        </p:nvSpPr>
        <p:spPr>
          <a:xfrm>
            <a:off x="444500" y="542925"/>
            <a:ext cx="11214100" cy="757130"/>
          </a:xfrm>
        </p:spPr>
        <p:txBody>
          <a:bodyPr/>
          <a:lstStyle/>
          <a:p>
            <a:pPr algn="ctr"/>
            <a:r>
              <a:rPr lang="en-CA" sz="4800" dirty="0">
                <a:solidFill>
                  <a:schemeClr val="accent1">
                    <a:lumMod val="40000"/>
                    <a:lumOff val="60000"/>
                  </a:schemeClr>
                </a:solidFill>
                <a:latin typeface="Times New Roman" panose="02020603050405020304" pitchFamily="18" charset="0"/>
                <a:cs typeface="Times New Roman" panose="02020603050405020304" pitchFamily="18" charset="0"/>
              </a:rPr>
              <a:t>Correlation Heatmap</a:t>
            </a:r>
            <a:endParaRPr lang="en-US" sz="48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016EAB3-4F4C-690B-48E8-60D7FEC3BF88}"/>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11</a:t>
            </a:fld>
            <a:endParaRPr lang="en-US" noProof="0"/>
          </a:p>
        </p:txBody>
      </p:sp>
      <p:pic>
        <p:nvPicPr>
          <p:cNvPr id="2" name="Picture 1">
            <a:extLst>
              <a:ext uri="{FF2B5EF4-FFF2-40B4-BE49-F238E27FC236}">
                <a16:creationId xmlns:a16="http://schemas.microsoft.com/office/drawing/2014/main" id="{2A860B9E-AF5F-CABC-F071-DD349C94C7A5}"/>
              </a:ext>
            </a:extLst>
          </p:cNvPr>
          <p:cNvPicPr>
            <a:picLocks noChangeAspect="1"/>
          </p:cNvPicPr>
          <p:nvPr/>
        </p:nvPicPr>
        <p:blipFill>
          <a:blip r:embed="rId2"/>
          <a:srcRect l="1233" t="1903" r="8965" b="3808"/>
          <a:stretch/>
        </p:blipFill>
        <p:spPr>
          <a:xfrm>
            <a:off x="5598367" y="1692698"/>
            <a:ext cx="6400800" cy="5095321"/>
          </a:xfrm>
          <a:prstGeom prst="rect">
            <a:avLst/>
          </a:prstGeom>
        </p:spPr>
      </p:pic>
      <p:sp>
        <p:nvSpPr>
          <p:cNvPr id="6" name="TextBox 5">
            <a:extLst>
              <a:ext uri="{FF2B5EF4-FFF2-40B4-BE49-F238E27FC236}">
                <a16:creationId xmlns:a16="http://schemas.microsoft.com/office/drawing/2014/main" id="{1544C314-ABB2-A68D-FF20-8CDCAFC3D3B6}"/>
              </a:ext>
            </a:extLst>
          </p:cNvPr>
          <p:cNvSpPr txBox="1"/>
          <p:nvPr/>
        </p:nvSpPr>
        <p:spPr>
          <a:xfrm>
            <a:off x="90974" y="2305615"/>
            <a:ext cx="5302119" cy="2246769"/>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This heatmap shows how car features relate. Price is strongly tied to MSRP (high positive correlation) and negatively to mileage (moderate negative). Mileage also has a moderate negative link to MSRP. Days on market and number of price changes are moderately positively correlated. </a:t>
            </a:r>
            <a:endParaRPr lang="en-CA"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5624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762DD-570C-3E49-13DA-E31BF9BF3AC0}"/>
              </a:ext>
            </a:extLst>
          </p:cNvPr>
          <p:cNvSpPr>
            <a:spLocks noGrp="1"/>
          </p:cNvSpPr>
          <p:nvPr>
            <p:ph type="title"/>
          </p:nvPr>
        </p:nvSpPr>
        <p:spPr>
          <a:xfrm>
            <a:off x="444500" y="542925"/>
            <a:ext cx="11214100" cy="701731"/>
          </a:xfrm>
        </p:spPr>
        <p:txBody>
          <a:bodyPr/>
          <a:lstStyle/>
          <a:p>
            <a:pPr algn="ctr"/>
            <a:r>
              <a:rPr lang="en-CA" sz="4400" dirty="0">
                <a:solidFill>
                  <a:schemeClr val="accent1">
                    <a:lumMod val="40000"/>
                    <a:lumOff val="60000"/>
                  </a:schemeClr>
                </a:solidFill>
                <a:latin typeface="Times New Roman" panose="02020603050405020304" pitchFamily="18" charset="0"/>
                <a:cs typeface="Times New Roman" panose="02020603050405020304" pitchFamily="18" charset="0"/>
              </a:rPr>
              <a:t>Key Findings</a:t>
            </a:r>
          </a:p>
        </p:txBody>
      </p:sp>
      <p:sp>
        <p:nvSpPr>
          <p:cNvPr id="3" name="Slide Number Placeholder 2">
            <a:extLst>
              <a:ext uri="{FF2B5EF4-FFF2-40B4-BE49-F238E27FC236}">
                <a16:creationId xmlns:a16="http://schemas.microsoft.com/office/drawing/2014/main" id="{815040D7-D1EC-4660-6BE4-FA407B4A749C}"/>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F6B7DA3D-3A59-A97B-D059-8E1203BE9796}"/>
              </a:ext>
            </a:extLst>
          </p:cNvPr>
          <p:cNvSpPr>
            <a:spLocks noGrp="1"/>
          </p:cNvSpPr>
          <p:nvPr>
            <p:ph type="body" sz="quarter" idx="13"/>
          </p:nvPr>
        </p:nvSpPr>
        <p:spPr/>
        <p:txBody>
          <a:bodyPr>
            <a:normAutofit/>
          </a:bodyPr>
          <a:lstStyle/>
          <a:p>
            <a:pPr marL="342900" indent="-342900" algn="l">
              <a:buFont typeface="Arial" panose="020B0604020202020204" pitchFamily="34" charset="0"/>
              <a:buChar char="•"/>
            </a:pPr>
            <a:r>
              <a:rPr lang="en-US" sz="2400" dirty="0"/>
              <a:t>Edmonton leads in vehicle sales.</a:t>
            </a:r>
          </a:p>
          <a:p>
            <a:pPr marL="342900" indent="-342900" algn="l">
              <a:buFont typeface="Arial" panose="020B0604020202020204" pitchFamily="34" charset="0"/>
              <a:buChar char="•"/>
            </a:pPr>
            <a:r>
              <a:rPr lang="en-US" sz="2400" dirty="0"/>
              <a:t>Diesel vehicles are the most expensive; alternative fuels remain   less popular.</a:t>
            </a:r>
          </a:p>
          <a:p>
            <a:pPr marL="342900" indent="-342900" algn="l">
              <a:buFont typeface="Arial" panose="020B0604020202020204" pitchFamily="34" charset="0"/>
              <a:buChar char="•"/>
            </a:pPr>
            <a:r>
              <a:rPr lang="en-US" sz="2400" dirty="0"/>
              <a:t>Low-mileage cars are in higher demand.</a:t>
            </a:r>
          </a:p>
          <a:p>
            <a:pPr marL="342900" indent="-342900" algn="l">
              <a:buFont typeface="Arial" panose="020B0604020202020204" pitchFamily="34" charset="0"/>
              <a:buChar char="•"/>
            </a:pPr>
            <a:r>
              <a:rPr lang="en-US" sz="2400" dirty="0"/>
              <a:t>Price &amp; Mileage significantly impact sales trends.</a:t>
            </a:r>
            <a:endParaRPr lang="en-CA" sz="2400" dirty="0"/>
          </a:p>
        </p:txBody>
      </p:sp>
    </p:spTree>
    <p:extLst>
      <p:ext uri="{BB962C8B-B14F-4D97-AF65-F5344CB8AC3E}">
        <p14:creationId xmlns:p14="http://schemas.microsoft.com/office/powerpoint/2010/main" val="133330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sz="7200" dirty="0">
                <a:solidFill>
                  <a:schemeClr val="accent1">
                    <a:lumMod val="40000"/>
                    <a:lumOff val="60000"/>
                  </a:schemeClr>
                </a:solidFill>
              </a:rPr>
              <a:t>Thank You </a:t>
            </a:r>
            <a:endParaRPr lang="en-GB" sz="7200" dirty="0">
              <a:solidFill>
                <a:schemeClr val="accent1">
                  <a:lumMod val="40000"/>
                  <a:lumOff val="60000"/>
                </a:schemeClr>
              </a:solidFill>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434467"/>
            <a:ext cx="10812500" cy="854389"/>
          </a:xfrm>
        </p:spPr>
        <p:txBody>
          <a:bodyPr>
            <a:normAutofit/>
          </a:bodyPr>
          <a:lstStyle/>
          <a:p>
            <a:r>
              <a:rPr lang="en-US" b="1">
                <a:solidFill>
                  <a:schemeClr val="accent1">
                    <a:lumMod val="40000"/>
                    <a:lumOff val="60000"/>
                  </a:schemeClr>
                </a:solidFill>
                <a:latin typeface="Times New Roman" panose="02020603050405020304" pitchFamily="18" charset="0"/>
                <a:cs typeface="Times New Roman" panose="02020603050405020304" pitchFamily="18" charset="0"/>
              </a:rPr>
              <a:t>Introduction to Go Auto's Dataset</a:t>
            </a:r>
            <a:endParaRPr lang="en-US"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831849" y="1778414"/>
            <a:ext cx="9702412" cy="4536661"/>
          </a:xfrm>
        </p:spPr>
        <p:txBody>
          <a:bodyPr>
            <a:noAutofit/>
          </a:bodyPr>
          <a:lstStyle/>
          <a:p>
            <a:pPr>
              <a:buFont typeface="Arial" panose="020B0604020202020204" pitchFamily="34" charset="0"/>
              <a:buChar char="•"/>
            </a:pPr>
            <a:r>
              <a:rPr lang="en-CA" sz="2000" b="1" dirty="0">
                <a:solidFill>
                  <a:schemeClr val="bg1"/>
                </a:solidFill>
                <a:latin typeface="Times New Roman" panose="02020603050405020304" pitchFamily="18" charset="0"/>
                <a:cs typeface="Times New Roman" panose="02020603050405020304" pitchFamily="18" charset="0"/>
              </a:rPr>
              <a:t> </a:t>
            </a:r>
            <a:r>
              <a:rPr lang="en-CA" sz="1800" b="1" dirty="0">
                <a:solidFill>
                  <a:schemeClr val="bg1"/>
                </a:solidFill>
                <a:latin typeface="Times New Roman" panose="02020603050405020304" pitchFamily="18" charset="0"/>
                <a:cs typeface="Times New Roman" panose="02020603050405020304" pitchFamily="18" charset="0"/>
              </a:rPr>
              <a:t>Source</a:t>
            </a:r>
            <a:r>
              <a:rPr lang="en-CA" sz="1800" dirty="0">
                <a:solidFill>
                  <a:schemeClr val="bg1"/>
                </a:solidFill>
                <a:latin typeface="Times New Roman" panose="02020603050405020304" pitchFamily="18" charset="0"/>
                <a:cs typeface="Times New Roman" panose="02020603050405020304" pitchFamily="18" charset="0"/>
              </a:rPr>
              <a:t>: CBB Listings dataset</a:t>
            </a:r>
          </a:p>
          <a:p>
            <a:pPr>
              <a:buFont typeface="Arial" panose="020B0604020202020204" pitchFamily="34" charset="0"/>
              <a:buChar char="•"/>
            </a:pPr>
            <a:endParaRPr lang="en-CA" sz="18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solidFill>
                  <a:schemeClr val="bg1"/>
                </a:solidFill>
                <a:latin typeface="Times New Roman" panose="02020603050405020304" pitchFamily="18" charset="0"/>
                <a:cs typeface="Times New Roman" panose="02020603050405020304" pitchFamily="18" charset="0"/>
              </a:rPr>
              <a:t> </a:t>
            </a:r>
            <a:r>
              <a:rPr lang="en-US" sz="1800" b="1" dirty="0">
                <a:solidFill>
                  <a:schemeClr val="bg1"/>
                </a:solidFill>
                <a:latin typeface="Times New Roman" panose="02020603050405020304" pitchFamily="18" charset="0"/>
                <a:cs typeface="Times New Roman" panose="02020603050405020304" pitchFamily="18" charset="0"/>
              </a:rPr>
              <a:t>Dataset Overview: </a:t>
            </a:r>
          </a:p>
          <a:p>
            <a:pPr lvl="1"/>
            <a:r>
              <a:rPr lang="en-US" sz="1800" dirty="0">
                <a:solidFill>
                  <a:schemeClr val="bg1"/>
                </a:solidFill>
                <a:latin typeface="Times New Roman" panose="02020603050405020304" pitchFamily="18" charset="0"/>
                <a:cs typeface="Times New Roman" panose="02020603050405020304" pitchFamily="18" charset="0"/>
              </a:rPr>
              <a:t>Number of entries: 145114</a:t>
            </a:r>
          </a:p>
          <a:p>
            <a:pPr lvl="1"/>
            <a:r>
              <a:rPr lang="en-US" sz="1800" dirty="0">
                <a:solidFill>
                  <a:schemeClr val="bg1"/>
                </a:solidFill>
                <a:latin typeface="Times New Roman" panose="02020603050405020304" pitchFamily="18" charset="0"/>
                <a:cs typeface="Times New Roman" panose="02020603050405020304" pitchFamily="18" charset="0"/>
              </a:rPr>
              <a:t>Number of columns: 46</a:t>
            </a:r>
            <a:endParaRPr lang="en-CA" sz="1800" dirty="0">
              <a:solidFill>
                <a:schemeClr val="bg1"/>
              </a:solidFill>
              <a:latin typeface="Times New Roman" panose="02020603050405020304" pitchFamily="18" charset="0"/>
              <a:cs typeface="Times New Roman" panose="02020603050405020304" pitchFamily="18" charset="0"/>
            </a:endParaRPr>
          </a:p>
          <a:p>
            <a:pPr lvl="1"/>
            <a:endParaRPr lang="en-CA" sz="1800" dirty="0">
              <a:solidFill>
                <a:schemeClr val="bg1"/>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CA" sz="1800" b="1" dirty="0">
                <a:solidFill>
                  <a:schemeClr val="bg1"/>
                </a:solidFill>
                <a:latin typeface="Times New Roman" panose="02020603050405020304" pitchFamily="18" charset="0"/>
                <a:cs typeface="Times New Roman" panose="02020603050405020304" pitchFamily="18" charset="0"/>
              </a:rPr>
              <a:t>Key features of the dataset: </a:t>
            </a:r>
          </a:p>
          <a:p>
            <a:pPr lvl="1"/>
            <a:r>
              <a:rPr lang="en-CA" sz="1800" b="1" dirty="0">
                <a:solidFill>
                  <a:schemeClr val="bg1"/>
                </a:solidFill>
                <a:latin typeface="Times New Roman" panose="02020603050405020304" pitchFamily="18" charset="0"/>
                <a:cs typeface="Times New Roman" panose="02020603050405020304" pitchFamily="18" charset="0"/>
              </a:rPr>
              <a:t>Vehicle Characteristics</a:t>
            </a:r>
            <a:r>
              <a:rPr lang="en-CA" sz="1800" dirty="0">
                <a:solidFill>
                  <a:schemeClr val="bg1"/>
                </a:solidFill>
                <a:latin typeface="Times New Roman" panose="02020603050405020304" pitchFamily="18" charset="0"/>
                <a:cs typeface="Times New Roman" panose="02020603050405020304" pitchFamily="18" charset="0"/>
              </a:rPr>
              <a:t>: Year, Make, Price, Mileage, Model, Fuel Type, Transmission Type.</a:t>
            </a:r>
          </a:p>
          <a:p>
            <a:pPr lvl="1"/>
            <a:r>
              <a:rPr lang="en-US" sz="1800" b="1" dirty="0">
                <a:solidFill>
                  <a:schemeClr val="bg1"/>
                </a:solidFill>
                <a:latin typeface="Times New Roman" panose="02020603050405020304" pitchFamily="18" charset="0"/>
                <a:cs typeface="Times New Roman" panose="02020603050405020304" pitchFamily="18" charset="0"/>
              </a:rPr>
              <a:t>Listing Information: </a:t>
            </a:r>
            <a:r>
              <a:rPr lang="en-US" sz="1800" dirty="0">
                <a:solidFill>
                  <a:schemeClr val="bg1"/>
                </a:solidFill>
                <a:latin typeface="Times New Roman" panose="02020603050405020304" pitchFamily="18" charset="0"/>
                <a:cs typeface="Times New Roman" panose="02020603050405020304" pitchFamily="18" charset="0"/>
              </a:rPr>
              <a:t>Id, listing type, days on market </a:t>
            </a:r>
          </a:p>
          <a:p>
            <a:pPr lvl="1"/>
            <a:r>
              <a:rPr lang="en-US" sz="1800" b="1" dirty="0">
                <a:solidFill>
                  <a:schemeClr val="bg1"/>
                </a:solidFill>
                <a:latin typeface="Times New Roman" panose="02020603050405020304" pitchFamily="18" charset="0"/>
                <a:cs typeface="Times New Roman" panose="02020603050405020304" pitchFamily="18" charset="0"/>
              </a:rPr>
              <a:t>Dealer Information: </a:t>
            </a:r>
            <a:r>
              <a:rPr lang="en-US" sz="1800" dirty="0">
                <a:solidFill>
                  <a:schemeClr val="bg1"/>
                </a:solidFill>
                <a:latin typeface="Times New Roman" panose="02020603050405020304" pitchFamily="18" charset="0"/>
                <a:cs typeface="Times New Roman" panose="02020603050405020304" pitchFamily="18" charset="0"/>
              </a:rPr>
              <a:t>dealer id, dealer name, </a:t>
            </a:r>
            <a:r>
              <a:rPr lang="en-US" sz="1800" dirty="0" err="1">
                <a:solidFill>
                  <a:schemeClr val="bg1"/>
                </a:solidFill>
                <a:latin typeface="Times New Roman" panose="02020603050405020304" pitchFamily="18" charset="0"/>
                <a:cs typeface="Times New Roman" panose="02020603050405020304" pitchFamily="18" charset="0"/>
              </a:rPr>
              <a:t>dealer_phone</a:t>
            </a:r>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dealer_type</a:t>
            </a:r>
            <a:r>
              <a:rPr lang="en-US" sz="1800" dirty="0">
                <a:solidFill>
                  <a:schemeClr val="bg1"/>
                </a:solidFill>
                <a:latin typeface="Times New Roman" panose="02020603050405020304" pitchFamily="18" charset="0"/>
                <a:cs typeface="Times New Roman" panose="02020603050405020304" pitchFamily="18" charset="0"/>
              </a:rPr>
              <a:t>.</a:t>
            </a:r>
          </a:p>
          <a:p>
            <a:pPr lvl="1"/>
            <a:endParaRPr lang="en-US" sz="1800" dirty="0">
              <a:solidFill>
                <a:schemeClr val="bg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241300" y="486941"/>
            <a:ext cx="11214100" cy="847337"/>
          </a:xfrm>
        </p:spPr>
        <p:txBody>
          <a:bodyPr wrap="square" anchor="t">
            <a:noAutofit/>
          </a:bodyPr>
          <a:lstStyle/>
          <a:p>
            <a:pPr algn="ctr"/>
            <a:r>
              <a:rPr lang="en-US" sz="5400" dirty="0">
                <a:solidFill>
                  <a:schemeClr val="accent1">
                    <a:lumMod val="40000"/>
                    <a:lumOff val="60000"/>
                  </a:schemeClr>
                </a:solidFill>
                <a:latin typeface="Times New Roman" panose="02020603050405020304" pitchFamily="18" charset="0"/>
                <a:cs typeface="Times New Roman" panose="02020603050405020304" pitchFamily="18" charset="0"/>
              </a:rPr>
              <a:t>Problem Statement </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a:t>
            </a:fld>
            <a:endParaRPr lang="en-US"/>
          </a:p>
        </p:txBody>
      </p:sp>
      <p:graphicFrame>
        <p:nvGraphicFramePr>
          <p:cNvPr id="9" name="Text Placeholder 4">
            <a:extLst>
              <a:ext uri="{FF2B5EF4-FFF2-40B4-BE49-F238E27FC236}">
                <a16:creationId xmlns:a16="http://schemas.microsoft.com/office/drawing/2014/main" id="{DF50057C-0D9F-DA61-529B-DEFD16491B94}"/>
              </a:ext>
            </a:extLst>
          </p:cNvPr>
          <p:cNvGraphicFramePr/>
          <p:nvPr>
            <p:extLst>
              <p:ext uri="{D42A27DB-BD31-4B8C-83A1-F6EECF244321}">
                <p14:modId xmlns:p14="http://schemas.microsoft.com/office/powerpoint/2010/main" val="520384111"/>
              </p:ext>
            </p:extLst>
          </p:nvPr>
        </p:nvGraphicFramePr>
        <p:xfrm>
          <a:off x="1" y="1642187"/>
          <a:ext cx="12120464" cy="4534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B2984-A411-2E71-F46E-F4B2849156D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E60E0A8-B698-7C4A-FCF3-91C6E058DBB5}"/>
              </a:ext>
            </a:extLst>
          </p:cNvPr>
          <p:cNvSpPr>
            <a:spLocks noGrp="1"/>
          </p:cNvSpPr>
          <p:nvPr>
            <p:ph type="title"/>
          </p:nvPr>
        </p:nvSpPr>
        <p:spPr>
          <a:xfrm>
            <a:off x="444500" y="542925"/>
            <a:ext cx="11214100" cy="535531"/>
          </a:xfrm>
        </p:spPr>
        <p:txBody>
          <a:bodyPr wrap="square" anchor="t">
            <a:normAutofit fontScale="90000"/>
          </a:bodyPr>
          <a:lstStyle/>
          <a:p>
            <a:r>
              <a:rPr lang="en-CA" sz="4000">
                <a:latin typeface="Times New Roman" panose="02020603050405020304" pitchFamily="18" charset="0"/>
                <a:cs typeface="Times New Roman" panose="02020603050405020304" pitchFamily="18" charset="0"/>
              </a:rPr>
              <a:t>Understanding Exploratory Data Analysis (EDA)</a:t>
            </a:r>
            <a:endParaRPr lang="en-CA" sz="4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96A9BD2-FFD7-D32E-336D-80ED16956B52}"/>
              </a:ext>
            </a:extLst>
          </p:cNvPr>
          <p:cNvSpPr>
            <a:spLocks noGrp="1"/>
          </p:cNvSpPr>
          <p:nvPr>
            <p:ph type="sldNum" sz="quarter" idx="12"/>
          </p:nvPr>
        </p:nvSpPr>
        <p:spPr>
          <a:xfrm>
            <a:off x="11252200" y="6315075"/>
            <a:ext cx="406400" cy="365125"/>
          </a:xfrm>
        </p:spPr>
        <p:txBody>
          <a:bodyPr anchor="ctr">
            <a:noAutofit/>
          </a:bodyPr>
          <a:lstStyle/>
          <a:p>
            <a:pPr>
              <a:spcAft>
                <a:spcPts val="600"/>
              </a:spcAft>
            </a:pPr>
            <a:fld id="{C263D6C4-4840-40CC-AC84-17E24B3B7BDE}" type="slidenum">
              <a:rPr lang="en-US" sz="4000" b="1" smtClean="0">
                <a:latin typeface="Times New Roman" panose="02020603050405020304" pitchFamily="18" charset="0"/>
                <a:cs typeface="Times New Roman" panose="02020603050405020304" pitchFamily="18" charset="0"/>
              </a:rPr>
              <a:pPr>
                <a:spcAft>
                  <a:spcPts val="600"/>
                </a:spcAft>
              </a:pPr>
              <a:t>4</a:t>
            </a:fld>
            <a:endParaRPr lang="en-US" sz="4000" b="1">
              <a:latin typeface="Times New Roman" panose="02020603050405020304" pitchFamily="18" charset="0"/>
              <a:cs typeface="Times New Roman" panose="02020603050405020304" pitchFamily="18" charset="0"/>
            </a:endParaRPr>
          </a:p>
        </p:txBody>
      </p:sp>
      <p:graphicFrame>
        <p:nvGraphicFramePr>
          <p:cNvPr id="12" name="Text Placeholder 9">
            <a:extLst>
              <a:ext uri="{FF2B5EF4-FFF2-40B4-BE49-F238E27FC236}">
                <a16:creationId xmlns:a16="http://schemas.microsoft.com/office/drawing/2014/main" id="{E3AF82B3-ACEA-56DF-09DB-35EF67B544B4}"/>
              </a:ext>
            </a:extLst>
          </p:cNvPr>
          <p:cNvGraphicFramePr/>
          <p:nvPr>
            <p:extLst>
              <p:ext uri="{D42A27DB-BD31-4B8C-83A1-F6EECF244321}">
                <p14:modId xmlns:p14="http://schemas.microsoft.com/office/powerpoint/2010/main" val="3813747456"/>
              </p:ext>
            </p:extLst>
          </p:nvPr>
        </p:nvGraphicFramePr>
        <p:xfrm>
          <a:off x="443365" y="1380932"/>
          <a:ext cx="11215235" cy="5113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2EE376BA-D597-609A-4439-CB5532ADB8E4}"/>
              </a:ext>
            </a:extLst>
          </p:cNvPr>
          <p:cNvSpPr txBox="1"/>
          <p:nvPr/>
        </p:nvSpPr>
        <p:spPr>
          <a:xfrm>
            <a:off x="2817845" y="6145798"/>
            <a:ext cx="7501812" cy="307777"/>
          </a:xfrm>
          <a:prstGeom prst="rect">
            <a:avLst/>
          </a:prstGeom>
          <a:noFill/>
        </p:spPr>
        <p:txBody>
          <a:bodyPr wrap="square" rtlCol="0">
            <a:spAutoFit/>
          </a:bodyPr>
          <a:lstStyle/>
          <a:p>
            <a:r>
              <a:rPr lang="en-US" sz="1400" dirty="0">
                <a:solidFill>
                  <a:schemeClr val="bg1"/>
                </a:solidFill>
                <a:latin typeface="Times New Roman" panose="02020603050405020304" pitchFamily="18" charset="0"/>
                <a:cs typeface="Times New Roman" panose="02020603050405020304" pitchFamily="18" charset="0"/>
              </a:rPr>
              <a:t>charts like heatmaps and box plots.</a:t>
            </a:r>
            <a:endParaRPr lang="en-CA"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652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757130"/>
          </a:xfrm>
        </p:spPr>
        <p:txBody>
          <a:bodyPr/>
          <a:lstStyle/>
          <a:p>
            <a:pPr algn="ctr"/>
            <a:r>
              <a:rPr lang="en-US" sz="4800" dirty="0">
                <a:solidFill>
                  <a:schemeClr val="accent1">
                    <a:lumMod val="40000"/>
                    <a:lumOff val="60000"/>
                  </a:schemeClr>
                </a:solidFill>
                <a:latin typeface="Times New Roman" panose="02020603050405020304" pitchFamily="18" charset="0"/>
                <a:cs typeface="Times New Roman" panose="02020603050405020304" pitchFamily="18" charset="0"/>
              </a:rPr>
              <a:t>EDA on Dataset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4" name="Picture 3" descr="A screenshot of a computer&#10;&#10;AI-generated content may be incorrect.">
            <a:extLst>
              <a:ext uri="{FF2B5EF4-FFF2-40B4-BE49-F238E27FC236}">
                <a16:creationId xmlns:a16="http://schemas.microsoft.com/office/drawing/2014/main" id="{85968866-9B43-F146-7F9A-091C16B43E1D}"/>
              </a:ext>
            </a:extLst>
          </p:cNvPr>
          <p:cNvPicPr>
            <a:picLocks noChangeAspect="1"/>
          </p:cNvPicPr>
          <p:nvPr/>
        </p:nvPicPr>
        <p:blipFill>
          <a:blip r:embed="rId2"/>
          <a:srcRect l="4849" t="11816" b="1"/>
          <a:stretch/>
        </p:blipFill>
        <p:spPr>
          <a:xfrm>
            <a:off x="725872" y="1805101"/>
            <a:ext cx="2347528" cy="2469810"/>
          </a:xfrm>
          <a:prstGeom prst="rect">
            <a:avLst/>
          </a:prstGeom>
        </p:spPr>
      </p:pic>
      <p:sp>
        <p:nvSpPr>
          <p:cNvPr id="5" name="Rectangle 1">
            <a:extLst>
              <a:ext uri="{FF2B5EF4-FFF2-40B4-BE49-F238E27FC236}">
                <a16:creationId xmlns:a16="http://schemas.microsoft.com/office/drawing/2014/main" id="{E7D07374-94C5-1ECF-CF23-6008044D013D}"/>
              </a:ext>
            </a:extLst>
          </p:cNvPr>
          <p:cNvSpPr>
            <a:spLocks noGrp="1" noChangeArrowheads="1"/>
          </p:cNvSpPr>
          <p:nvPr>
            <p:ph type="body" sz="quarter" idx="13"/>
          </p:nvPr>
        </p:nvSpPr>
        <p:spPr bwMode="auto">
          <a:xfrm>
            <a:off x="400050" y="5093439"/>
            <a:ext cx="56515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Column Removal</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Certain columns with high amounts of missing data or irrelevant information were dropped.</a:t>
            </a:r>
          </a:p>
        </p:txBody>
      </p:sp>
      <p:sp>
        <p:nvSpPr>
          <p:cNvPr id="8" name="TextBox 7">
            <a:extLst>
              <a:ext uri="{FF2B5EF4-FFF2-40B4-BE49-F238E27FC236}">
                <a16:creationId xmlns:a16="http://schemas.microsoft.com/office/drawing/2014/main" id="{69AC81E1-28F0-591E-7FBC-62AD01A9FFF5}"/>
              </a:ext>
            </a:extLst>
          </p:cNvPr>
          <p:cNvSpPr txBox="1"/>
          <p:nvPr/>
        </p:nvSpPr>
        <p:spPr>
          <a:xfrm>
            <a:off x="3381375" y="1805101"/>
            <a:ext cx="4848225" cy="224676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Missing Data</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r>
              <a:rPr lang="en-US" altLang="en-US" sz="2000" dirty="0">
                <a:solidFill>
                  <a:schemeClr val="bg1"/>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Several columns in the dataset contained missing values.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Imputation</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Missing values were handled by replacing them with the </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mode</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of each respective column to retain the dataset's structure without introducing bias.</a:t>
            </a:r>
          </a:p>
        </p:txBody>
      </p:sp>
      <p:pic>
        <p:nvPicPr>
          <p:cNvPr id="13" name="Picture 12">
            <a:extLst>
              <a:ext uri="{FF2B5EF4-FFF2-40B4-BE49-F238E27FC236}">
                <a16:creationId xmlns:a16="http://schemas.microsoft.com/office/drawing/2014/main" id="{31561ED4-EAC8-A0B8-2491-1C2411B760A3}"/>
              </a:ext>
            </a:extLst>
          </p:cNvPr>
          <p:cNvPicPr>
            <a:picLocks noChangeAspect="1"/>
          </p:cNvPicPr>
          <p:nvPr/>
        </p:nvPicPr>
        <p:blipFill>
          <a:blip r:embed="rId3"/>
          <a:srcRect t="39727" b="13704"/>
          <a:stretch/>
        </p:blipFill>
        <p:spPr>
          <a:xfrm>
            <a:off x="4866786" y="4716509"/>
            <a:ext cx="7011378" cy="647701"/>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83428A0-B41E-8DD3-6E29-14292813764B}"/>
              </a:ext>
            </a:extLst>
          </p:cNvPr>
          <p:cNvSpPr>
            <a:spLocks noGrp="1"/>
          </p:cNvSpPr>
          <p:nvPr>
            <p:ph type="title"/>
          </p:nvPr>
        </p:nvSpPr>
        <p:spPr>
          <a:xfrm>
            <a:off x="444500" y="542925"/>
            <a:ext cx="11214100" cy="535531"/>
          </a:xfrm>
        </p:spPr>
        <p:txBody>
          <a:bodyPr wrap="square" anchor="t">
            <a:noAutofit/>
          </a:bodyPr>
          <a:lstStyle/>
          <a:p>
            <a:pPr algn="ctr"/>
            <a:r>
              <a:rPr lang="en-US" sz="5400" dirty="0">
                <a:solidFill>
                  <a:schemeClr val="accent1">
                    <a:lumMod val="40000"/>
                    <a:lumOff val="60000"/>
                  </a:schemeClr>
                </a:solidFill>
                <a:latin typeface="Times New Roman" panose="02020603050405020304" pitchFamily="18" charset="0"/>
                <a:cs typeface="Times New Roman" panose="02020603050405020304" pitchFamily="18" charset="0"/>
              </a:rPr>
              <a:t>EDA on Dataset</a:t>
            </a:r>
          </a:p>
        </p:txBody>
      </p:sp>
      <p:sp>
        <p:nvSpPr>
          <p:cNvPr id="3" name="Slide Number Placeholder 2">
            <a:extLst>
              <a:ext uri="{FF2B5EF4-FFF2-40B4-BE49-F238E27FC236}">
                <a16:creationId xmlns:a16="http://schemas.microsoft.com/office/drawing/2014/main" id="{BAEDCD43-13DA-4F8B-D313-636B51897EEB}"/>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6</a:t>
            </a:fld>
            <a:endParaRPr lang="en-US" noProof="0"/>
          </a:p>
        </p:txBody>
      </p:sp>
      <p:sp>
        <p:nvSpPr>
          <p:cNvPr id="17" name="Text Placeholder 3">
            <a:extLst>
              <a:ext uri="{FF2B5EF4-FFF2-40B4-BE49-F238E27FC236}">
                <a16:creationId xmlns:a16="http://schemas.microsoft.com/office/drawing/2014/main" id="{FF4B8D43-1B2B-FF9C-E053-E8F851258665}"/>
              </a:ext>
            </a:extLst>
          </p:cNvPr>
          <p:cNvSpPr>
            <a:spLocks noGrp="1"/>
          </p:cNvSpPr>
          <p:nvPr>
            <p:ph type="body" idx="1"/>
          </p:nvPr>
        </p:nvSpPr>
        <p:spPr>
          <a:xfrm>
            <a:off x="311280" y="1982517"/>
            <a:ext cx="11144120" cy="823912"/>
          </a:xfrm>
        </p:spPr>
        <p:txBody>
          <a:bodyPr>
            <a:normAutofit/>
          </a:bodyPr>
          <a:lstStyle/>
          <a:p>
            <a:r>
              <a:rPr lang="en-US" dirty="0">
                <a:latin typeface="Times New Roman" panose="02020603050405020304" pitchFamily="18" charset="0"/>
                <a:cs typeface="Times New Roman" panose="02020603050405020304" pitchFamily="18" charset="0"/>
              </a:rPr>
              <a:t>Outliers were detected across several columns using the </a:t>
            </a:r>
            <a:r>
              <a:rPr lang="en-US" b="1" dirty="0">
                <a:latin typeface="Times New Roman" panose="02020603050405020304" pitchFamily="18" charset="0"/>
                <a:cs typeface="Times New Roman" panose="02020603050405020304" pitchFamily="18" charset="0"/>
              </a:rPr>
              <a:t>Interquartile Range (IQR)</a:t>
            </a:r>
            <a:r>
              <a:rPr lang="en-US" dirty="0">
                <a:latin typeface="Times New Roman" panose="02020603050405020304" pitchFamily="18" charset="0"/>
                <a:cs typeface="Times New Roman" panose="02020603050405020304" pitchFamily="18" charset="0"/>
              </a:rPr>
              <a:t> method.</a:t>
            </a:r>
          </a:p>
        </p:txBody>
      </p:sp>
      <p:sp>
        <p:nvSpPr>
          <p:cNvPr id="19" name="Text Placeholder 4">
            <a:extLst>
              <a:ext uri="{FF2B5EF4-FFF2-40B4-BE49-F238E27FC236}">
                <a16:creationId xmlns:a16="http://schemas.microsoft.com/office/drawing/2014/main" id="{F36A090F-43B5-B27D-CFAE-DE21C0B70E7A}"/>
              </a:ext>
            </a:extLst>
          </p:cNvPr>
          <p:cNvSpPr>
            <a:spLocks noGrp="1"/>
          </p:cNvSpPr>
          <p:nvPr>
            <p:ph type="body" sz="quarter" idx="3"/>
          </p:nvPr>
        </p:nvSpPr>
        <p:spPr>
          <a:xfrm>
            <a:off x="6500812" y="1681163"/>
            <a:ext cx="5157788" cy="823912"/>
          </a:xfrm>
        </p:spPr>
        <p:txBody>
          <a:bodyPr/>
          <a:lstStyle/>
          <a:p>
            <a:r>
              <a:rPr lang="en-US" dirty="0"/>
              <a:t> </a:t>
            </a:r>
          </a:p>
        </p:txBody>
      </p:sp>
      <p:pic>
        <p:nvPicPr>
          <p:cNvPr id="7" name="Content Placeholder 6" descr="A comparison of a graph&#10;&#10;AI-generated content may be incorrect.">
            <a:extLst>
              <a:ext uri="{FF2B5EF4-FFF2-40B4-BE49-F238E27FC236}">
                <a16:creationId xmlns:a16="http://schemas.microsoft.com/office/drawing/2014/main" id="{65DF8C1A-76E1-DB00-ADB5-63532EC681FA}"/>
              </a:ext>
            </a:extLst>
          </p:cNvPr>
          <p:cNvPicPr>
            <a:picLocks noGrp="1" noChangeAspect="1"/>
          </p:cNvPicPr>
          <p:nvPr>
            <p:ph sz="half" idx="2"/>
          </p:nvPr>
        </p:nvPicPr>
        <p:blipFill>
          <a:blip r:embed="rId2"/>
          <a:srcRect l="5969" t="1611" r="48011" b="1308"/>
          <a:stretch/>
        </p:blipFill>
        <p:spPr>
          <a:xfrm>
            <a:off x="444500" y="2570766"/>
            <a:ext cx="3221430" cy="3822635"/>
          </a:xfrm>
          <a:noFill/>
        </p:spPr>
      </p:pic>
      <p:pic>
        <p:nvPicPr>
          <p:cNvPr id="8" name="Content Placeholder 6" descr="A comparison of a graph&#10;&#10;AI-generated content may be incorrect.">
            <a:extLst>
              <a:ext uri="{FF2B5EF4-FFF2-40B4-BE49-F238E27FC236}">
                <a16:creationId xmlns:a16="http://schemas.microsoft.com/office/drawing/2014/main" id="{EFEF0111-6F9A-7585-8990-3CC60184D9C6}"/>
              </a:ext>
            </a:extLst>
          </p:cNvPr>
          <p:cNvPicPr>
            <a:picLocks noChangeAspect="1"/>
          </p:cNvPicPr>
          <p:nvPr/>
        </p:nvPicPr>
        <p:blipFill>
          <a:blip r:embed="rId2"/>
          <a:srcRect l="53146" t="2372" r="1102" b="4088"/>
          <a:stretch/>
        </p:blipFill>
        <p:spPr>
          <a:xfrm>
            <a:off x="4123143" y="2570766"/>
            <a:ext cx="3383075" cy="3890677"/>
          </a:xfrm>
          <a:prstGeom prst="rect">
            <a:avLst/>
          </a:prstGeom>
          <a:noFill/>
        </p:spPr>
      </p:pic>
      <p:sp>
        <p:nvSpPr>
          <p:cNvPr id="10" name="TextBox 9">
            <a:extLst>
              <a:ext uri="{FF2B5EF4-FFF2-40B4-BE49-F238E27FC236}">
                <a16:creationId xmlns:a16="http://schemas.microsoft.com/office/drawing/2014/main" id="{C856AF9B-437E-869C-3646-5AD4C84AC3EB}"/>
              </a:ext>
            </a:extLst>
          </p:cNvPr>
          <p:cNvSpPr txBox="1"/>
          <p:nvPr/>
        </p:nvSpPr>
        <p:spPr>
          <a:xfrm>
            <a:off x="7709418" y="3268090"/>
            <a:ext cx="3949182" cy="2862322"/>
          </a:xfrm>
          <a:prstGeom prst="rect">
            <a:avLst/>
          </a:prstGeom>
          <a:noFill/>
        </p:spPr>
        <p:txBody>
          <a:bodyPr wrap="square">
            <a:spAutoFit/>
          </a:bodyPr>
          <a:lstStyle/>
          <a:p>
            <a:r>
              <a:rPr lang="en-US" sz="2000" b="1" dirty="0">
                <a:solidFill>
                  <a:schemeClr val="bg1"/>
                </a:solidFill>
                <a:latin typeface="Times New Roman" panose="02020603050405020304" pitchFamily="18" charset="0"/>
                <a:cs typeface="Times New Roman" panose="02020603050405020304" pitchFamily="18" charset="0"/>
              </a:rPr>
              <a:t>Example (Mileage)</a:t>
            </a:r>
            <a:r>
              <a:rPr lang="en-US" sz="2000" dirty="0">
                <a:solidFill>
                  <a:schemeClr val="bg1"/>
                </a:solidFill>
                <a:latin typeface="Times New Roman" panose="02020603050405020304" pitchFamily="18" charset="0"/>
                <a:cs typeface="Times New Roman" panose="02020603050405020304" pitchFamily="18" charset="0"/>
              </a:rPr>
              <a:t>: </a:t>
            </a:r>
          </a:p>
          <a:p>
            <a:endParaRPr lang="en-US" sz="2000" b="1"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Before Removal</a:t>
            </a:r>
            <a:r>
              <a:rPr lang="en-US" sz="2000" dirty="0">
                <a:solidFill>
                  <a:schemeClr val="bg1"/>
                </a:solidFill>
                <a:latin typeface="Times New Roman" panose="02020603050405020304" pitchFamily="18" charset="0"/>
                <a:cs typeface="Times New Roman" panose="02020603050405020304" pitchFamily="18" charset="0"/>
              </a:rPr>
              <a:t>: A wide spread of outliers was observed in the boxplot.</a:t>
            </a:r>
          </a:p>
          <a:p>
            <a:endParaRPr lang="en-US" sz="20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After Removal</a:t>
            </a:r>
            <a:r>
              <a:rPr lang="en-US" sz="2000" dirty="0">
                <a:solidFill>
                  <a:schemeClr val="bg1"/>
                </a:solidFill>
                <a:latin typeface="Times New Roman" panose="02020603050405020304" pitchFamily="18" charset="0"/>
                <a:cs typeface="Times New Roman" panose="02020603050405020304" pitchFamily="18" charset="0"/>
              </a:rPr>
              <a:t>: Outliers were removed, resulting in a more focused and reliable dataset.</a:t>
            </a:r>
          </a:p>
        </p:txBody>
      </p:sp>
    </p:spTree>
    <p:extLst>
      <p:ext uri="{BB962C8B-B14F-4D97-AF65-F5344CB8AC3E}">
        <p14:creationId xmlns:p14="http://schemas.microsoft.com/office/powerpoint/2010/main" val="1603106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C766-588A-A6D3-8434-621C38D7B242}"/>
              </a:ext>
            </a:extLst>
          </p:cNvPr>
          <p:cNvSpPr>
            <a:spLocks noGrp="1"/>
          </p:cNvSpPr>
          <p:nvPr>
            <p:ph type="title"/>
          </p:nvPr>
        </p:nvSpPr>
        <p:spPr>
          <a:xfrm>
            <a:off x="444500" y="390687"/>
            <a:ext cx="11214100" cy="757130"/>
          </a:xfrm>
        </p:spPr>
        <p:txBody>
          <a:bodyPr/>
          <a:lstStyle/>
          <a:p>
            <a:pPr algn="ctr"/>
            <a:r>
              <a:rPr lang="en-CA" sz="4800" dirty="0">
                <a:solidFill>
                  <a:schemeClr val="accent1">
                    <a:lumMod val="40000"/>
                    <a:lumOff val="60000"/>
                  </a:schemeClr>
                </a:solidFill>
                <a:latin typeface="Times New Roman" panose="02020603050405020304" pitchFamily="18" charset="0"/>
                <a:cs typeface="Times New Roman" panose="02020603050405020304" pitchFamily="18" charset="0"/>
              </a:rPr>
              <a:t>Fuel Type Distribution</a:t>
            </a:r>
          </a:p>
        </p:txBody>
      </p:sp>
      <p:sp>
        <p:nvSpPr>
          <p:cNvPr id="3" name="Slide Number Placeholder 2">
            <a:extLst>
              <a:ext uri="{FF2B5EF4-FFF2-40B4-BE49-F238E27FC236}">
                <a16:creationId xmlns:a16="http://schemas.microsoft.com/office/drawing/2014/main" id="{B6AF2382-3816-0C85-88ED-EA06A1CB4A34}"/>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4F68A4FD-B553-3D7E-A14F-061E1589502A}"/>
              </a:ext>
            </a:extLst>
          </p:cNvPr>
          <p:cNvSpPr>
            <a:spLocks noGrp="1"/>
          </p:cNvSpPr>
          <p:nvPr>
            <p:ph type="body" idx="1"/>
          </p:nvPr>
        </p:nvSpPr>
        <p:spPr/>
        <p:txBody>
          <a:bodyPr/>
          <a:lstStyle/>
          <a:p>
            <a:r>
              <a:rPr lang="en-CA" dirty="0"/>
              <a:t> </a:t>
            </a:r>
          </a:p>
        </p:txBody>
      </p:sp>
      <p:sp>
        <p:nvSpPr>
          <p:cNvPr id="5" name="Text Placeholder 4">
            <a:extLst>
              <a:ext uri="{FF2B5EF4-FFF2-40B4-BE49-F238E27FC236}">
                <a16:creationId xmlns:a16="http://schemas.microsoft.com/office/drawing/2014/main" id="{5CA2BFE5-1808-7677-CD5F-185AEB4FA6CE}"/>
              </a:ext>
            </a:extLst>
          </p:cNvPr>
          <p:cNvSpPr>
            <a:spLocks noGrp="1"/>
          </p:cNvSpPr>
          <p:nvPr>
            <p:ph type="body" sz="quarter" idx="3"/>
          </p:nvPr>
        </p:nvSpPr>
        <p:spPr>
          <a:xfrm>
            <a:off x="5383763" y="1371600"/>
            <a:ext cx="6274838" cy="1587567"/>
          </a:xfrm>
        </p:spPr>
        <p:txBody>
          <a:bodyPr>
            <a:normAutofit/>
          </a:bodyPr>
          <a:lstStyle/>
          <a:p>
            <a:r>
              <a:rPr lang="en-CA" dirty="0">
                <a:latin typeface="Times New Roman" panose="02020603050405020304" pitchFamily="18" charset="0"/>
                <a:cs typeface="Times New Roman" panose="02020603050405020304" pitchFamily="18" charset="0"/>
              </a:rPr>
              <a:t> </a:t>
            </a:r>
          </a:p>
        </p:txBody>
      </p:sp>
      <p:pic>
        <p:nvPicPr>
          <p:cNvPr id="9" name="Content Placeholder 8">
            <a:extLst>
              <a:ext uri="{FF2B5EF4-FFF2-40B4-BE49-F238E27FC236}">
                <a16:creationId xmlns:a16="http://schemas.microsoft.com/office/drawing/2014/main" id="{1CA95BC1-29E0-3597-F93F-E574BEFC0D7D}"/>
              </a:ext>
            </a:extLst>
          </p:cNvPr>
          <p:cNvPicPr>
            <a:picLocks noGrp="1" noChangeAspect="1"/>
          </p:cNvPicPr>
          <p:nvPr>
            <p:ph sz="half" idx="2"/>
          </p:nvPr>
        </p:nvPicPr>
        <p:blipFill>
          <a:blip r:embed="rId2"/>
          <a:stretch>
            <a:fillRect/>
          </a:stretch>
        </p:blipFill>
        <p:spPr>
          <a:xfrm>
            <a:off x="444500" y="1409170"/>
            <a:ext cx="4001279" cy="3684588"/>
          </a:xfrm>
        </p:spPr>
      </p:pic>
      <p:pic>
        <p:nvPicPr>
          <p:cNvPr id="11" name="Content Placeholder 10">
            <a:extLst>
              <a:ext uri="{FF2B5EF4-FFF2-40B4-BE49-F238E27FC236}">
                <a16:creationId xmlns:a16="http://schemas.microsoft.com/office/drawing/2014/main" id="{1C09F0BC-F15C-9AE8-09DC-175E76BEE292}"/>
              </a:ext>
            </a:extLst>
          </p:cNvPr>
          <p:cNvPicPr>
            <a:picLocks noGrp="1" noChangeAspect="1"/>
          </p:cNvPicPr>
          <p:nvPr>
            <p:ph sz="quarter" idx="4"/>
          </p:nvPr>
        </p:nvPicPr>
        <p:blipFill>
          <a:blip r:embed="rId3"/>
          <a:stretch>
            <a:fillRect/>
          </a:stretch>
        </p:blipFill>
        <p:spPr>
          <a:xfrm>
            <a:off x="5761636" y="3124126"/>
            <a:ext cx="5490564" cy="3721033"/>
          </a:xfrm>
        </p:spPr>
      </p:pic>
      <p:sp>
        <p:nvSpPr>
          <p:cNvPr id="13" name="TextBox 12">
            <a:extLst>
              <a:ext uri="{FF2B5EF4-FFF2-40B4-BE49-F238E27FC236}">
                <a16:creationId xmlns:a16="http://schemas.microsoft.com/office/drawing/2014/main" id="{1F8037DA-3A3D-11DF-C774-1EE5C8EBADF8}"/>
              </a:ext>
            </a:extLst>
          </p:cNvPr>
          <p:cNvSpPr txBox="1"/>
          <p:nvPr/>
        </p:nvSpPr>
        <p:spPr>
          <a:xfrm>
            <a:off x="5383763" y="1503663"/>
            <a:ext cx="6097554" cy="1323439"/>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The Bar Graph provides a quick overview of the average prices of vehicles based on fuel type. It highlights that Diesel vehicles have the highest average price, while CNG and Hydrogen have the lowest.</a:t>
            </a:r>
            <a:endParaRPr lang="en-CA" sz="2000"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D3BEB8E-8655-F6F5-E391-28DD317851C2}"/>
              </a:ext>
            </a:extLst>
          </p:cNvPr>
          <p:cNvSpPr txBox="1"/>
          <p:nvPr/>
        </p:nvSpPr>
        <p:spPr>
          <a:xfrm>
            <a:off x="356686" y="5103674"/>
            <a:ext cx="5245601" cy="1477328"/>
          </a:xfrm>
          <a:prstGeom prst="rect">
            <a:avLst/>
          </a:prstGeom>
          <a:noFill/>
        </p:spPr>
        <p:txBody>
          <a:bodyPr wrap="square">
            <a:spAutoFit/>
          </a:bodyPr>
          <a:lstStyle/>
          <a:p>
            <a:r>
              <a:rPr lang="en-US" dirty="0">
                <a:solidFill>
                  <a:schemeClr val="bg1"/>
                </a:solidFill>
              </a:rPr>
              <a:t>The pie chart shows that gasoline-powered vehicles are overwhelmingly dominant in this dataset, while diesel vehicles make up a small fraction. Alternative fuel vehicles have very low representation.</a:t>
            </a:r>
            <a:endParaRPr lang="en-CA" dirty="0">
              <a:solidFill>
                <a:schemeClr val="bg1"/>
              </a:solidFill>
            </a:endParaRPr>
          </a:p>
        </p:txBody>
      </p:sp>
    </p:spTree>
    <p:extLst>
      <p:ext uri="{BB962C8B-B14F-4D97-AF65-F5344CB8AC3E}">
        <p14:creationId xmlns:p14="http://schemas.microsoft.com/office/powerpoint/2010/main" val="70905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889C-4EB4-44C0-EEE4-0E15A9240DB1}"/>
              </a:ext>
            </a:extLst>
          </p:cNvPr>
          <p:cNvSpPr>
            <a:spLocks noGrp="1"/>
          </p:cNvSpPr>
          <p:nvPr>
            <p:ph type="title"/>
          </p:nvPr>
        </p:nvSpPr>
        <p:spPr>
          <a:xfrm>
            <a:off x="444500" y="542925"/>
            <a:ext cx="11214100" cy="757130"/>
          </a:xfrm>
        </p:spPr>
        <p:txBody>
          <a:bodyPr/>
          <a:lstStyle/>
          <a:p>
            <a:pPr algn="ctr"/>
            <a:r>
              <a:rPr lang="en-US" sz="4800" dirty="0">
                <a:solidFill>
                  <a:schemeClr val="accent1">
                    <a:lumMod val="40000"/>
                    <a:lumOff val="60000"/>
                  </a:schemeClr>
                </a:solidFill>
                <a:latin typeface="Times New Roman" panose="02020603050405020304" pitchFamily="18" charset="0"/>
                <a:cs typeface="Times New Roman" panose="02020603050405020304" pitchFamily="18" charset="0"/>
              </a:rPr>
              <a:t>KDE Distribution of Mileage and Price</a:t>
            </a:r>
            <a:endParaRPr lang="en-CA" sz="48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A1DB6FF-F5FB-9391-FED7-280B2F0F8388}"/>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6" name="Content Placeholder 5">
            <a:extLst>
              <a:ext uri="{FF2B5EF4-FFF2-40B4-BE49-F238E27FC236}">
                <a16:creationId xmlns:a16="http://schemas.microsoft.com/office/drawing/2014/main" id="{C029E712-0344-79CE-A835-0482D25DCF0B}"/>
              </a:ext>
            </a:extLst>
          </p:cNvPr>
          <p:cNvPicPr>
            <a:picLocks noGrp="1" noChangeAspect="1"/>
          </p:cNvPicPr>
          <p:nvPr>
            <p:ph idx="1"/>
          </p:nvPr>
        </p:nvPicPr>
        <p:blipFill>
          <a:blip r:embed="rId2"/>
          <a:stretch>
            <a:fillRect/>
          </a:stretch>
        </p:blipFill>
        <p:spPr>
          <a:xfrm>
            <a:off x="3454309" y="1816295"/>
            <a:ext cx="8271997" cy="4351338"/>
          </a:xfrm>
        </p:spPr>
      </p:pic>
      <p:sp>
        <p:nvSpPr>
          <p:cNvPr id="10" name="TextBox 9">
            <a:extLst>
              <a:ext uri="{FF2B5EF4-FFF2-40B4-BE49-F238E27FC236}">
                <a16:creationId xmlns:a16="http://schemas.microsoft.com/office/drawing/2014/main" id="{6D0EDDFA-29AA-0348-89F5-D1CED1DFA4BE}"/>
              </a:ext>
            </a:extLst>
          </p:cNvPr>
          <p:cNvSpPr txBox="1"/>
          <p:nvPr/>
        </p:nvSpPr>
        <p:spPr>
          <a:xfrm>
            <a:off x="214604" y="2640563"/>
            <a:ext cx="3069772" cy="2862322"/>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This KDE plot shows how common different mileages and prices are for cars, revealing that Mileage is heavily skewed towards lower values while Price has a more spread-out distribution with potential multiple peaks.</a:t>
            </a:r>
          </a:p>
        </p:txBody>
      </p:sp>
    </p:spTree>
    <p:extLst>
      <p:ext uri="{BB962C8B-B14F-4D97-AF65-F5344CB8AC3E}">
        <p14:creationId xmlns:p14="http://schemas.microsoft.com/office/powerpoint/2010/main" val="1489338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AB65-AAAA-F7EE-4C14-70E1840B2374}"/>
              </a:ext>
            </a:extLst>
          </p:cNvPr>
          <p:cNvSpPr>
            <a:spLocks noGrp="1"/>
          </p:cNvSpPr>
          <p:nvPr>
            <p:ph type="title"/>
          </p:nvPr>
        </p:nvSpPr>
        <p:spPr>
          <a:xfrm>
            <a:off x="444500" y="542925"/>
            <a:ext cx="11214100" cy="646331"/>
          </a:xfrm>
        </p:spPr>
        <p:txBody>
          <a:bodyPr/>
          <a:lstStyle/>
          <a:p>
            <a:pPr algn="ctr"/>
            <a:r>
              <a:rPr lang="en-US" sz="4000" dirty="0">
                <a:solidFill>
                  <a:schemeClr val="accent1">
                    <a:lumMod val="40000"/>
                    <a:lumOff val="60000"/>
                  </a:schemeClr>
                </a:solidFill>
                <a:latin typeface="Times New Roman" panose="02020603050405020304" pitchFamily="18" charset="0"/>
                <a:cs typeface="Times New Roman" panose="02020603050405020304" pitchFamily="18" charset="0"/>
              </a:rPr>
              <a:t>Total Vehicle Price Distribution (Top 6 Regions)</a:t>
            </a:r>
            <a:endParaRPr lang="en-CA" sz="40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97F8DFB-8725-126B-6D55-E082BCE8C450}"/>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6" name="Content Placeholder 5" descr="A pie chart with different colored circles&#10;&#10;AI-generated content may be incorrect.">
            <a:extLst>
              <a:ext uri="{FF2B5EF4-FFF2-40B4-BE49-F238E27FC236}">
                <a16:creationId xmlns:a16="http://schemas.microsoft.com/office/drawing/2014/main" id="{0964933F-55B9-EDE9-4D09-C86D42DDB948}"/>
              </a:ext>
            </a:extLst>
          </p:cNvPr>
          <p:cNvPicPr>
            <a:picLocks noGrp="1" noChangeAspect="1"/>
          </p:cNvPicPr>
          <p:nvPr>
            <p:ph idx="1"/>
          </p:nvPr>
        </p:nvPicPr>
        <p:blipFill>
          <a:blip r:embed="rId2"/>
          <a:stretch>
            <a:fillRect/>
          </a:stretch>
        </p:blipFill>
        <p:spPr>
          <a:xfrm>
            <a:off x="1005132" y="1576496"/>
            <a:ext cx="4544559" cy="4351338"/>
          </a:xfrm>
        </p:spPr>
      </p:pic>
      <p:sp>
        <p:nvSpPr>
          <p:cNvPr id="7" name="TextBox 6">
            <a:extLst>
              <a:ext uri="{FF2B5EF4-FFF2-40B4-BE49-F238E27FC236}">
                <a16:creationId xmlns:a16="http://schemas.microsoft.com/office/drawing/2014/main" id="{6FB33B4F-426D-C57C-BFC4-BE70960C1C11}"/>
              </a:ext>
            </a:extLst>
          </p:cNvPr>
          <p:cNvSpPr txBox="1"/>
          <p:nvPr/>
        </p:nvSpPr>
        <p:spPr>
          <a:xfrm>
            <a:off x="6541477" y="2100105"/>
            <a:ext cx="4471516" cy="2554545"/>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The pie chart shows a strong dominance of Edmonton in the total vehicle price distribution, suggesting it's the primary market for vehicle sales in the region. The other regions contribute significantly less, indicating a potential concentration of sales activity and possibly economic activity in Edmonton.</a:t>
            </a:r>
            <a:endParaRPr lang="en-CA"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2851191"/>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375</TotalTime>
  <Words>738</Words>
  <Application>Microsoft Office PowerPoint</Application>
  <PresentationFormat>Widescreen</PresentationFormat>
  <Paragraphs>84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Times New Roman</vt:lpstr>
      <vt:lpstr>Trade Gothic LT Pro</vt:lpstr>
      <vt:lpstr>Trebuchet MS</vt:lpstr>
      <vt:lpstr>Wingdings</vt:lpstr>
      <vt:lpstr>Office Theme</vt:lpstr>
      <vt:lpstr>Driving Insights: Predictive Modeling, Market Analysis, and Data Visualization for Vehicle Sales Optimization for Go Auto</vt:lpstr>
      <vt:lpstr>Introduction to Go Auto's Dataset</vt:lpstr>
      <vt:lpstr>Problem Statement </vt:lpstr>
      <vt:lpstr>Understanding Exploratory Data Analysis (EDA)</vt:lpstr>
      <vt:lpstr>EDA on Dataset</vt:lpstr>
      <vt:lpstr>EDA on Dataset</vt:lpstr>
      <vt:lpstr>Fuel Type Distribution</vt:lpstr>
      <vt:lpstr>KDE Distribution of Mileage and Price</vt:lpstr>
      <vt:lpstr>Total Vehicle Price Distribution (Top 6 Regions)</vt:lpstr>
      <vt:lpstr>Average Price by Car Make</vt:lpstr>
      <vt:lpstr>Correlation Heatmap</vt:lpstr>
      <vt:lpstr>Key Findings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Parthavi Sharma</dc:creator>
  <cp:lastModifiedBy>Parthavi Sharma</cp:lastModifiedBy>
  <cp:revision>2</cp:revision>
  <dcterms:created xsi:type="dcterms:W3CDTF">2025-02-13T01:47:14Z</dcterms:created>
  <dcterms:modified xsi:type="dcterms:W3CDTF">2025-02-13T08:25:16Z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