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lTCKKyRfixJ/Y0wdtUsrs65oI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C86257-D5DB-42E1-800F-3EA520CDBD14}">
  <a:tblStyle styleId="{2EC86257-D5DB-42E1-800F-3EA520CDBD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d67aebb4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15d67aebb4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d67aebb47_0_0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Assembly Language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Lab 4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5" name="Google Shape;85;g15d67aebb47_0_0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2023/10/16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Objectives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2"/>
          <p:cNvSpPr txBox="1"/>
          <p:nvPr/>
        </p:nvSpPr>
        <p:spPr>
          <a:xfrm>
            <a:off x="679881" y="1630955"/>
            <a:ext cx="77760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There are two PROC, Convert and Convert2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store a value in esi register then change 0 to A, 1 to B, 2 to C and so on,</a:t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PROC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	;Convert change myID value 0-A 1-B and so 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;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loop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ENDP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Convert2 PROC		;Convert2 do the same thing as ConvertL1: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L1: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;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something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loop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Convert2 ENDP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0607"/>
            <a:ext cx="9144000" cy="534447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Initial State</a:t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3083292" y="1803105"/>
            <a:ext cx="3341817" cy="48758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4301527" y="4390930"/>
            <a:ext cx="3855645" cy="48758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40051" y="2845433"/>
            <a:ext cx="746060" cy="31191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2567700" y="6109475"/>
            <a:ext cx="65763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Set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eax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ebx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edx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values to 9999h at the beginning.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Make sure the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eax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ebx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edx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values 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do not change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after converting all IDs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Program Result</a:t>
            </a:r>
            <a:endParaRPr/>
          </a:p>
        </p:txBody>
      </p:sp>
      <p:grpSp>
        <p:nvGrpSpPr>
          <p:cNvPr id="108" name="Google Shape;108;p5"/>
          <p:cNvGrpSpPr/>
          <p:nvPr/>
        </p:nvGrpSpPr>
        <p:grpSpPr>
          <a:xfrm>
            <a:off x="694592" y="1497956"/>
            <a:ext cx="7886700" cy="5138234"/>
            <a:chOff x="694592" y="1497956"/>
            <a:chExt cx="7561385" cy="4945554"/>
          </a:xfrm>
        </p:grpSpPr>
        <p:pic>
          <p:nvPicPr>
            <p:cNvPr id="109" name="Google Shape;10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4592" y="1497956"/>
              <a:ext cx="7561385" cy="4945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5"/>
            <p:cNvSpPr/>
            <p:nvPr/>
          </p:nvSpPr>
          <p:spPr>
            <a:xfrm>
              <a:off x="2273288" y="1957998"/>
              <a:ext cx="3274658" cy="477471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3473677" y="4422533"/>
              <a:ext cx="3525000" cy="439614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694591" y="3983525"/>
            <a:ext cx="824847" cy="31191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371" l="-136" r="136" t="39749"/>
          <a:stretch/>
        </p:blipFill>
        <p:spPr>
          <a:xfrm>
            <a:off x="893866" y="3092680"/>
            <a:ext cx="6055004" cy="13774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Hint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3"/>
          <p:cNvSpPr txBox="1"/>
          <p:nvPr/>
        </p:nvSpPr>
        <p:spPr>
          <a:xfrm>
            <a:off x="721288" y="1509724"/>
            <a:ext cx="769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use of push and pop instructions needs to be considered to avoid repeated execution of unnecessary instructions</a:t>
            </a:r>
            <a:endParaRPr b="1" i="0" sz="18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3682174" y="5789207"/>
            <a:ext cx="21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 CODE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9934"/>
          <a:stretch/>
        </p:blipFill>
        <p:spPr>
          <a:xfrm>
            <a:off x="5290404" y="4848225"/>
            <a:ext cx="3586904" cy="198876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3"/>
          <p:cNvGraphicFramePr/>
          <p:nvPr/>
        </p:nvGraphicFramePr>
        <p:xfrm>
          <a:off x="5313299" y="4017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{2EC86257-D5DB-42E1-800F-3EA520CDBD14}</a:tableStyleId>
              </a:tblPr>
              <a:tblGrid>
                <a:gridCol w="554100"/>
                <a:gridCol w="371475"/>
                <a:gridCol w="485775"/>
                <a:gridCol w="409575"/>
              </a:tblGrid>
              <a:tr h="85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Binary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Decimal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Hexadecimal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3"/>
          <p:cNvSpPr txBox="1"/>
          <p:nvPr/>
        </p:nvSpPr>
        <p:spPr>
          <a:xfrm>
            <a:off x="892737" y="2100983"/>
            <a:ext cx="71463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operator: List the temporary registers used in the program, generate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 in the beginning of the program, store value of the temporary register into the stack, generate 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 reply at the end of the program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25;p3"/>
          <p:cNvGraphicFramePr/>
          <p:nvPr/>
        </p:nvGraphicFramePr>
        <p:xfrm>
          <a:off x="970066" y="28001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{2EC86257-D5DB-42E1-800F-3EA520CDBD14}</a:tableStyleId>
              </a:tblPr>
              <a:tblGrid>
                <a:gridCol w="3030425"/>
                <a:gridCol w="2884600"/>
              </a:tblGrid>
              <a:tr h="2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Sample Program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The code will be generated by the assembler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6" name="Google Shape;126;p3"/>
          <p:cNvGraphicFramePr/>
          <p:nvPr/>
        </p:nvGraphicFramePr>
        <p:xfrm>
          <a:off x="7157120" y="40175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{2EC86257-D5DB-42E1-800F-3EA520CDBD14}</a:tableStyleId>
              </a:tblPr>
              <a:tblGrid>
                <a:gridCol w="567650"/>
                <a:gridCol w="371475"/>
                <a:gridCol w="476250"/>
                <a:gridCol w="304800"/>
              </a:tblGrid>
              <a:tr h="85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Binary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Decimal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Hexadecimal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Report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628650" y="1690690"/>
            <a:ext cx="7886700" cy="494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Due to 2023/10/17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Before 12:00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200">
                <a:latin typeface="Microsoft JhengHei"/>
                <a:ea typeface="Microsoft JhengHei"/>
                <a:cs typeface="Microsoft JhengHei"/>
                <a:sym typeface="Microsoft JhengHei"/>
              </a:rPr>
              <a:t>If you submit late, please send a letter to the teaching assistant, points will be deducted</a:t>
            </a:r>
            <a:endParaRPr sz="2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>
                <a:latin typeface="Microsoft JhengHei"/>
                <a:ea typeface="Microsoft JhengHei"/>
                <a:cs typeface="Microsoft JhengHei"/>
                <a:sym typeface="Microsoft JhengHei"/>
              </a:rPr>
              <a:t>Group Task</a:t>
            </a:r>
            <a:endParaRPr sz="2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600"/>
              <a:t>Compress(.zip,.rar) the following file with the name of the group ( e.g. lab4_01.zip)</a:t>
            </a:r>
            <a:endParaRPr sz="26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/>
              <a:t>Code(lab4_01.asm)</a:t>
            </a:r>
            <a:endParaRPr sz="1900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900"/>
              <a:t>Report(lab4_01.doc or lab4_01.pdf)</a:t>
            </a:r>
            <a:endParaRPr sz="19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Report Title</a:t>
            </a:r>
            <a:endParaRPr sz="17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Group, name, student ID</a:t>
            </a:r>
            <a:endParaRPr sz="17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Step by step of program execution flow, memory (register) status</a:t>
            </a:r>
            <a:endParaRPr sz="17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Screenshots description, code Description</a:t>
            </a:r>
            <a:endParaRPr sz="1700"/>
          </a:p>
          <a:p>
            <a:pPr indent="-3429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700"/>
              <a:t>Reviews for the class, lesson learned, the tools we used, TA, etc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33" name="Google Shape;133;p6"/>
          <p:cNvCxnSpPr/>
          <p:nvPr/>
        </p:nvCxnSpPr>
        <p:spPr>
          <a:xfrm flipH="1" rot="10800000">
            <a:off x="411892" y="1474574"/>
            <a:ext cx="8311978" cy="823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2015-03-02T11:51:22Z</dcterms:created>
  <dc:creator>Roger</dc:creator>
</cp:coreProperties>
</file>