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5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93F90C-93CA-4A01-86DA-A9B14EED4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8B5A8A-3631-4CF1-BEE0-FDCDED0DB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A7CAE-9293-47FD-A3B0-F9BC498D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FAE8-6303-4296-8894-78DD299528A2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6B5C7F-C230-4142-8E1E-414529DD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3C5D6B-E78C-4D57-BCEF-9E30EE8D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37F4-7CA9-47FC-8690-942F40464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19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2FDB09-6CC7-4CB9-9C53-1FC804FA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59F993-E3B2-42B7-8405-21D81E484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5F6193-BF57-4511-AEB1-60373CFD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FAE8-6303-4296-8894-78DD299528A2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16965B-9B64-44FF-99EF-76199D56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9EE704-1510-4659-9FE5-25C5B6F7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37F4-7CA9-47FC-8690-942F40464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94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DE7E572-27E3-4576-880F-684BA7A3E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B04F85-455E-4FFE-8B4A-EDCC7632B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98F475-413D-405B-BE6F-823BDE37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FAE8-6303-4296-8894-78DD299528A2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DAA80A-B58C-4960-B70D-20808613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D1F251-A683-4366-BF19-BA3EF8DB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37F4-7CA9-47FC-8690-942F40464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04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5EDDE8-9725-4626-BE06-7CBB1BEF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87131D-54B4-45E1-87E5-BAC6EBFE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DDC617-C469-4C8D-8BA0-40DEBB6E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FAE8-6303-4296-8894-78DD299528A2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9BC65C-1BA1-499C-91DA-EA2BA588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AA42B9-DF96-44CD-807D-C7FD8ECD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37F4-7CA9-47FC-8690-942F40464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66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61B43-AE4A-4412-BA65-B23482DC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E148C0-2E20-47A0-93F8-86043DC82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ED719D-9086-4C54-83E0-A85BA090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FAE8-6303-4296-8894-78DD299528A2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FD0896-35B6-4877-8E81-95EAAA78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EAD677-8A76-430E-B261-193650BE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37F4-7CA9-47FC-8690-942F40464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01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C6026-A62B-4DFC-BB83-143F7276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ADE781-B796-4B9C-9C61-33E300AE6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16741B-FFDB-4B68-8B4A-51E42C208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5D888A-B3D8-4E04-B2AA-C5B5FFC9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FAE8-6303-4296-8894-78DD299528A2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6CA6A9-7C59-47D0-90E6-0AD099B1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C5134B-84E7-4408-B102-DCA11057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37F4-7CA9-47FC-8690-942F40464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51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1E978D-034E-498B-BBCD-71B97689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EFC230-E9EF-4130-9D3A-DCA9BC8FB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EADAFA-1F94-4031-B302-9519DFBFD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76B6C23-37B8-405D-BFEA-3E6F296FD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BFD64DC-618A-4A18-BFEC-065BBD4F1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6AD851-E68C-448C-A49B-CE79A673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FAE8-6303-4296-8894-78DD299528A2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4F693E5-CA1A-4C2E-92ED-700C88A9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4036C97-6EB7-4AFE-90DE-742B9225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37F4-7CA9-47FC-8690-942F40464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56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B7DBA-36E6-4E75-963F-A3891F40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E910CA-785A-43A2-823A-0E9AC2B8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FAE8-6303-4296-8894-78DD299528A2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2A693E7-8045-476B-B52D-9DA09A9D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CD6A02-045C-4F0C-B728-D608D4E1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37F4-7CA9-47FC-8690-942F40464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15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B062B9-7006-42E1-B03E-75CC30AD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FAE8-6303-4296-8894-78DD299528A2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CD0CD3-B8A0-452A-8106-92CCC582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205BCF-8626-4D0D-9CB0-D43818CF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37F4-7CA9-47FC-8690-942F40464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15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7DF57-6834-49C9-890D-AF5C6F3C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5E8708-FCCA-41E9-BE94-0B88F1C3F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5CA919-F68F-42A9-B072-2D4E83A5F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6E53A9-4353-47C1-BA11-E3936081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FAE8-6303-4296-8894-78DD299528A2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1A6B6A-8874-4E55-80C4-5A6190B5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57B9E9-44FA-44C6-849A-8FD1F334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37F4-7CA9-47FC-8690-942F40464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53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347F7-6191-490A-B14B-CFFEC608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2CE4B8-C3B6-47C3-B6F4-B34771733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0CECC7-A2EA-469F-AC3D-AFC8E3D02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2E70AF-BD57-44CF-ACE1-28802B04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FAE8-6303-4296-8894-78DD299528A2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E09560-3EAE-498B-9179-D5644A13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790073-DFFA-48B0-A68B-6EB56DF3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37F4-7CA9-47FC-8690-942F40464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41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9957A8-DE35-48C6-8F94-4C8C3953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01BF49-3737-4162-97BA-50F9CB1F8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069E68-88D0-43A5-B025-2CBF67D7E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8FAE8-6303-4296-8894-78DD299528A2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41A721-5075-41A8-B52E-3C17B3F7B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2EEE11-1FB7-4CA7-8785-7CB2EE921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037F4-7CA9-47FC-8690-942F404645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33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KbNsVDVR" TargetMode="External"/><Relationship Id="rId2" Type="http://schemas.openxmlformats.org/officeDocument/2006/relationships/hyperlink" Target="https://discord.gg/sUq5KXE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ord.gg/vbexAEDw" TargetMode="External"/><Relationship Id="rId5" Type="http://schemas.openxmlformats.org/officeDocument/2006/relationships/hyperlink" Target="https://discord.gg/8brhwCTf" TargetMode="External"/><Relationship Id="rId4" Type="http://schemas.openxmlformats.org/officeDocument/2006/relationships/hyperlink" Target="https://discord.gg/ghrw6kn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KbNsVDVR" TargetMode="External"/><Relationship Id="rId2" Type="http://schemas.openxmlformats.org/officeDocument/2006/relationships/hyperlink" Target="https://discord.gg/sUq5KXE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ord.gg/vbexAEDw" TargetMode="External"/><Relationship Id="rId5" Type="http://schemas.openxmlformats.org/officeDocument/2006/relationships/hyperlink" Target="https://discord.gg/8brhwCTf" TargetMode="External"/><Relationship Id="rId4" Type="http://schemas.openxmlformats.org/officeDocument/2006/relationships/hyperlink" Target="https://discord.gg/ghrw6kn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967F8-17B9-499A-BA3D-736227C8C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5544"/>
            <a:ext cx="9144000" cy="20730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4800" dirty="0"/>
              <a:t>Java</a:t>
            </a:r>
            <a:r>
              <a:rPr lang="zh-TW" altLang="en-US" sz="4400" dirty="0"/>
              <a:t>程式設計</a:t>
            </a:r>
            <a:br>
              <a:rPr lang="en-US" altLang="zh-TW" sz="4400" dirty="0"/>
            </a:br>
            <a:r>
              <a:rPr lang="zh-TW" altLang="en-US" sz="4800" b="1" dirty="0"/>
              <a:t>因應疫情授課方式變動措施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FDD2B9-22BA-426A-B1F5-D2A93F8C4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9877"/>
            <a:ext cx="9144000" cy="1479257"/>
          </a:xfrm>
        </p:spPr>
        <p:txBody>
          <a:bodyPr>
            <a:normAutofit/>
          </a:bodyPr>
          <a:lstStyle/>
          <a:p>
            <a:r>
              <a:rPr lang="zh-TW" altLang="en-US" dirty="0"/>
              <a:t>陳仲儼 老師</a:t>
            </a:r>
            <a:endParaRPr lang="en-US" altLang="zh-TW" dirty="0"/>
          </a:p>
          <a:p>
            <a:r>
              <a:rPr lang="en-US" altLang="zh-TW" dirty="0"/>
              <a:t>2022/4/29</a:t>
            </a:r>
            <a:endParaRPr lang="zh-TW" alt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4B227247-4851-4994-9D1C-F41AAFFFE0A1}"/>
              </a:ext>
            </a:extLst>
          </p:cNvPr>
          <p:cNvGrpSpPr>
            <a:grpSpLocks/>
          </p:cNvGrpSpPr>
          <p:nvPr/>
        </p:nvGrpSpPr>
        <p:grpSpPr bwMode="auto">
          <a:xfrm>
            <a:off x="5663406" y="5074162"/>
            <a:ext cx="865187" cy="636587"/>
            <a:chOff x="4422" y="255"/>
            <a:chExt cx="907" cy="762"/>
          </a:xfrm>
        </p:grpSpPr>
        <p:pic>
          <p:nvPicPr>
            <p:cNvPr id="5" name="Picture 5" descr="NCU_logo">
              <a:extLst>
                <a:ext uri="{FF2B5EF4-FFF2-40B4-BE49-F238E27FC236}">
                  <a16:creationId xmlns:a16="http://schemas.microsoft.com/office/drawing/2014/main" id="{743A1C84-E03C-4252-98B0-036BE86331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255"/>
              <a:ext cx="907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WordArt 6">
              <a:extLst>
                <a:ext uri="{FF2B5EF4-FFF2-40B4-BE49-F238E27FC236}">
                  <a16:creationId xmlns:a16="http://schemas.microsoft.com/office/drawing/2014/main" id="{957E5674-387C-4D11-A3D2-49DA6FB9DD63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422" y="572"/>
              <a:ext cx="907" cy="258"/>
            </a:xfrm>
            <a:prstGeom prst="rect">
              <a:avLst/>
            </a:prstGeom>
          </p:spPr>
          <p:txBody>
            <a:bodyPr wrap="none" numCol="1" fromWordArt="1">
              <a:prstTxWarp prst="textChevronInverted">
                <a:avLst>
                  <a:gd name="adj" fmla="val 75000"/>
                </a:avLst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en-US" altLang="zh-TW" sz="2700" b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新細明體" panose="02020500000000000000" pitchFamily="18" charset="-120"/>
                  <a:ea typeface="新細明體" panose="02020500000000000000" pitchFamily="18" charset="-120"/>
                </a:rPr>
                <a:t>ISQ</a:t>
              </a:r>
              <a:endParaRPr lang="zh-TW" altLang="en-US" sz="27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6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C4C0A3-9B3A-43FF-BC37-02F6ABDAE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16" y="318892"/>
            <a:ext cx="11679887" cy="635748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dirty="0"/>
              <a:t>由於疫情變化加上教室座位擁擠，自下周起改以線上非同步教學。方式：</a:t>
            </a:r>
            <a:r>
              <a:rPr lang="en-US" altLang="zh-TW" dirty="0" err="1"/>
              <a:t>Youtube</a:t>
            </a:r>
            <a:r>
              <a:rPr lang="zh-TW" altLang="en-US" dirty="0"/>
              <a:t>影片 </a:t>
            </a:r>
            <a:r>
              <a:rPr lang="en-US" altLang="zh-TW" dirty="0"/>
              <a:t>(</a:t>
            </a:r>
            <a:r>
              <a:rPr lang="zh-TW" altLang="en-US" dirty="0"/>
              <a:t>好處：不用同步綁時間，並可分次、多次觀看學</a:t>
            </a:r>
            <a:r>
              <a:rPr lang="en-US" altLang="zh-TW" dirty="0"/>
              <a:t>Java)</a:t>
            </a: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dirty="0"/>
              <a:t>教材：</a:t>
            </a:r>
            <a:endParaRPr lang="en-US" altLang="zh-TW" dirty="0"/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TW" altLang="en-US" dirty="0"/>
              <a:t>課程影片：考量兩班同步，將統一於每周六</a:t>
            </a:r>
            <a:r>
              <a:rPr lang="en-US" altLang="zh-TW" dirty="0"/>
              <a:t>12:00PM</a:t>
            </a:r>
            <a:r>
              <a:rPr lang="zh-TW" altLang="en-US" dirty="0"/>
              <a:t>於陳老師的教育頻道首播，同學再配合課堂作業繳交期限</a:t>
            </a:r>
            <a:r>
              <a:rPr lang="en-US" altLang="zh-TW" dirty="0"/>
              <a:t>(</a:t>
            </a:r>
            <a:r>
              <a:rPr lang="zh-TW" altLang="en-US" dirty="0"/>
              <a:t>見</a:t>
            </a:r>
            <a:r>
              <a:rPr lang="en-US" altLang="zh-TW" dirty="0"/>
              <a:t>3.)</a:t>
            </a:r>
            <a:r>
              <a:rPr lang="zh-TW" altLang="en-US" dirty="0"/>
              <a:t>前利用時間自行上頻道學習。頻道：搜尋 </a:t>
            </a:r>
            <a:r>
              <a:rPr lang="en-US" altLang="zh-TW" dirty="0"/>
              <a:t>PROF.CYCHEN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TW" altLang="en-US" dirty="0"/>
              <a:t>投影片：統一於影片首播之前一天置於</a:t>
            </a:r>
            <a:r>
              <a:rPr lang="en-US" altLang="zh-TW" dirty="0"/>
              <a:t>EE-CLASS</a:t>
            </a: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dirty="0"/>
              <a:t>課堂作業：</a:t>
            </a:r>
            <a:endParaRPr lang="en-US" altLang="zh-TW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TW" altLang="en-US" dirty="0"/>
              <a:t>於</a:t>
            </a:r>
            <a:r>
              <a:rPr lang="zh-TW" altLang="en-US" b="1" dirty="0"/>
              <a:t>原訂</a:t>
            </a:r>
            <a:r>
              <a:rPr lang="en-US" altLang="zh-TW" b="1" dirty="0"/>
              <a:t>Java</a:t>
            </a:r>
            <a:r>
              <a:rPr lang="zh-TW" altLang="en-US" b="1" dirty="0"/>
              <a:t>上課時間內且配合助教本身修課時間，故訂在：</a:t>
            </a:r>
            <a:r>
              <a:rPr lang="en-US" altLang="zh-TW" b="1" dirty="0"/>
              <a:t>A</a:t>
            </a:r>
            <a:r>
              <a:rPr lang="zh-TW" altLang="en-US" b="1" dirty="0"/>
              <a:t>班為影片</a:t>
            </a:r>
            <a:r>
              <a:rPr lang="zh-TW" altLang="en-US" dirty="0"/>
              <a:t>首播</a:t>
            </a:r>
            <a:r>
              <a:rPr lang="zh-TW" altLang="en-US" b="1" dirty="0"/>
              <a:t>後下一周的周三</a:t>
            </a:r>
            <a:r>
              <a:rPr lang="en-US" altLang="zh-TW" b="1" dirty="0"/>
              <a:t>4~5:30PM</a:t>
            </a:r>
            <a:r>
              <a:rPr lang="zh-TW" altLang="en-US" b="1" dirty="0"/>
              <a:t>，</a:t>
            </a:r>
            <a:r>
              <a:rPr lang="en-US" altLang="zh-TW" b="1" dirty="0"/>
              <a:t>B</a:t>
            </a:r>
            <a:r>
              <a:rPr lang="zh-TW" altLang="en-US" b="1" dirty="0"/>
              <a:t>班週五</a:t>
            </a:r>
            <a:r>
              <a:rPr lang="en-US" altLang="zh-TW" b="1" dirty="0"/>
              <a:t>4~5:30PM</a:t>
            </a:r>
            <a:r>
              <a:rPr lang="zh-TW" altLang="en-US" dirty="0"/>
              <a:t>進行。兩班各於上述時段依助教規定安排線上驗收時間</a:t>
            </a:r>
            <a:endParaRPr lang="en-US" altLang="zh-TW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TW" altLang="en-US" dirty="0"/>
              <a:t>每周作業題目將於原課堂時間的</a:t>
            </a:r>
            <a:r>
              <a:rPr lang="en-US" altLang="zh-TW" dirty="0"/>
              <a:t>2PM</a:t>
            </a:r>
            <a:r>
              <a:rPr lang="zh-TW" altLang="en-US" dirty="0"/>
              <a:t>在</a:t>
            </a:r>
            <a:r>
              <a:rPr lang="en-US" altLang="zh-TW" dirty="0"/>
              <a:t>EE-CLASS</a:t>
            </a:r>
            <a:r>
              <a:rPr lang="zh-TW" altLang="en-US" dirty="0"/>
              <a:t>公告</a:t>
            </a:r>
            <a:endParaRPr lang="en-US" altLang="zh-TW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TW" altLang="en-US" dirty="0"/>
              <a:t>作業提交順序與存檔方式另由助教統一規定</a:t>
            </a:r>
            <a:endParaRPr lang="en-US" altLang="zh-TW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TW" altLang="en-US" dirty="0"/>
              <a:t>使用的工具：</a:t>
            </a:r>
            <a:r>
              <a:rPr lang="en-US" altLang="zh-TW" dirty="0"/>
              <a:t>Discord</a:t>
            </a: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dirty="0"/>
              <a:t>本學期一次的演講亦採線上但為同步方式，目前因變動與講者協調中，會再另公告</a:t>
            </a:r>
            <a:endParaRPr lang="en-US" altLang="zh-TW" dirty="0"/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dirty="0"/>
              <a:t>期末考方式將於近期另行公告之</a:t>
            </a:r>
            <a:endParaRPr lang="en-US" altLang="zh-TW" dirty="0"/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dirty="0"/>
              <a:t>有任何問題歡迎聯繫助教或老師</a:t>
            </a:r>
            <a:endParaRPr lang="en-US" altLang="zh-TW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2060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線上課程活動規劃</a:t>
            </a:r>
          </a:p>
        </p:txBody>
      </p:sp>
      <p:graphicFrame>
        <p:nvGraphicFramePr>
          <p:cNvPr id="4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605269"/>
              </p:ext>
            </p:extLst>
          </p:nvPr>
        </p:nvGraphicFramePr>
        <p:xfrm>
          <a:off x="1059873" y="1853334"/>
          <a:ext cx="9682018" cy="318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255">
                  <a:extLst>
                    <a:ext uri="{9D8B030D-6E8A-4147-A177-3AD203B41FA5}">
                      <a16:colId xmlns:a16="http://schemas.microsoft.com/office/drawing/2014/main" val="4161200024"/>
                    </a:ext>
                  </a:extLst>
                </a:gridCol>
                <a:gridCol w="3546763">
                  <a:extLst>
                    <a:ext uri="{9D8B030D-6E8A-4147-A177-3AD203B41FA5}">
                      <a16:colId xmlns:a16="http://schemas.microsoft.com/office/drawing/2014/main" val="2252135685"/>
                    </a:ext>
                  </a:extLst>
                </a:gridCol>
              </a:tblGrid>
              <a:tr h="6511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課程主題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課程影片首播日期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796503"/>
                  </a:ext>
                </a:extLst>
              </a:tr>
              <a:tr h="377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OOD: Composition &amp; Aggregation (Lecture 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5/07 (</a:t>
                      </a:r>
                      <a:r>
                        <a:rPr lang="zh-TW" altLang="en-US" sz="20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六</a:t>
                      </a:r>
                      <a:r>
                        <a:rPr lang="en-US" altLang="zh-TW" sz="20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0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12:00PM</a:t>
                      </a:r>
                      <a:endParaRPr lang="zh-TW" altLang="en-US" sz="2000" b="0" dirty="0"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383187"/>
                  </a:ext>
                </a:extLst>
              </a:tr>
              <a:tr h="470579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OOD: Inheritance (Lecture 9)</a:t>
                      </a:r>
                      <a:endParaRPr lang="zh-TW" altLang="en-US" sz="2000" b="0" dirty="0"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5/14 (</a:t>
                      </a:r>
                      <a:r>
                        <a:rPr lang="zh-TW" altLang="en-US" sz="20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六</a:t>
                      </a:r>
                      <a:r>
                        <a:rPr lang="en-US" altLang="zh-TW" sz="20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0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12:00PM</a:t>
                      </a:r>
                      <a:endParaRPr lang="zh-TW" altLang="en-US" sz="2000" b="0" dirty="0"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512416"/>
                  </a:ext>
                </a:extLst>
              </a:tr>
              <a:tr h="377236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OOD: Polymorphism (Lecture 10) + Exam 2 Solution</a:t>
                      </a:r>
                      <a:endParaRPr lang="zh-TW" altLang="en-US" sz="2000" b="0" dirty="0"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5/21 (</a:t>
                      </a:r>
                      <a:r>
                        <a:rPr lang="zh-TW" altLang="en-US" sz="20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六</a:t>
                      </a:r>
                      <a:r>
                        <a:rPr lang="en-US" altLang="zh-TW" sz="20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0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12:00PM</a:t>
                      </a:r>
                      <a:endParaRPr lang="zh-TW" altLang="en-US" sz="2000" b="0" dirty="0"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41989"/>
                  </a:ext>
                </a:extLst>
              </a:tr>
              <a:tr h="481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OOD: Interface + OOD Example cases (Lecture 11, 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5/28 (</a:t>
                      </a:r>
                      <a:r>
                        <a:rPr lang="zh-TW" altLang="en-US" sz="20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六</a:t>
                      </a:r>
                      <a:r>
                        <a:rPr lang="en-US" altLang="zh-TW" sz="20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0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12:00PM</a:t>
                      </a:r>
                      <a:endParaRPr lang="zh-TW" altLang="en-US" sz="2000" b="0" dirty="0"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281029"/>
                  </a:ext>
                </a:extLst>
              </a:tr>
              <a:tr h="377236"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聯合演講</a:t>
                      </a:r>
                      <a:endParaRPr lang="zh-TW" altLang="en-US" sz="2000" b="0" dirty="0"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時間另公告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739170"/>
                  </a:ext>
                </a:extLst>
              </a:tr>
              <a:tr h="3976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期末考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另行公告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189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78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59336"/>
              </p:ext>
            </p:extLst>
          </p:nvPr>
        </p:nvGraphicFramePr>
        <p:xfrm>
          <a:off x="670142" y="1004975"/>
          <a:ext cx="10346500" cy="5735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7201">
                  <a:extLst>
                    <a:ext uri="{9D8B030D-6E8A-4147-A177-3AD203B41FA5}">
                      <a16:colId xmlns:a16="http://schemas.microsoft.com/office/drawing/2014/main" val="820528983"/>
                    </a:ext>
                  </a:extLst>
                </a:gridCol>
                <a:gridCol w="1922745">
                  <a:extLst>
                    <a:ext uri="{9D8B030D-6E8A-4147-A177-3AD203B41FA5}">
                      <a16:colId xmlns:a16="http://schemas.microsoft.com/office/drawing/2014/main" val="1310487045"/>
                    </a:ext>
                  </a:extLst>
                </a:gridCol>
                <a:gridCol w="1947798">
                  <a:extLst>
                    <a:ext uri="{9D8B030D-6E8A-4147-A177-3AD203B41FA5}">
                      <a16:colId xmlns:a16="http://schemas.microsoft.com/office/drawing/2014/main" val="4269315344"/>
                    </a:ext>
                  </a:extLst>
                </a:gridCol>
                <a:gridCol w="1878904">
                  <a:extLst>
                    <a:ext uri="{9D8B030D-6E8A-4147-A177-3AD203B41FA5}">
                      <a16:colId xmlns:a16="http://schemas.microsoft.com/office/drawing/2014/main" val="3427995530"/>
                    </a:ext>
                  </a:extLst>
                </a:gridCol>
                <a:gridCol w="2073057">
                  <a:extLst>
                    <a:ext uri="{9D8B030D-6E8A-4147-A177-3AD203B41FA5}">
                      <a16:colId xmlns:a16="http://schemas.microsoft.com/office/drawing/2014/main" val="2278420081"/>
                    </a:ext>
                  </a:extLst>
                </a:gridCol>
                <a:gridCol w="2066795">
                  <a:extLst>
                    <a:ext uri="{9D8B030D-6E8A-4147-A177-3AD203B41FA5}">
                      <a16:colId xmlns:a16="http://schemas.microsoft.com/office/drawing/2014/main" val="2111424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順序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婷云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hlinkClick r:id="rId2"/>
                        </a:rPr>
                        <a:t>https://discord.gg/sUq5KXEQ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慧淳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hlinkClick r:id="rId3"/>
                        </a:rPr>
                        <a:t>https://discord.gg/KbNsVDVR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庭伊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hlinkClick r:id="rId4"/>
                        </a:rPr>
                        <a:t>https://discord.gg/ghrw6knF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冠諭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hlinkClick r:id="rId5"/>
                        </a:rPr>
                        <a:t>https://discord.gg/8brhwCTf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冠融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hlinkClick r:id="rId6"/>
                        </a:rPr>
                        <a:t>https://discord.gg/vbexAEDw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7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徐珮馨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陳冠銓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張仲賢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王釋緯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張宸瑜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3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魏慈萱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黃蘭榛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曾煥傑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王聖倫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陳睿弘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33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葉鑫旻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林翊佳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蔡舒庭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陳明萱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王述函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64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劉育嘉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趙子安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黃多佳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朱巽葦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林冠廷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6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廖紹洋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張綺容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曾筱媛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何孟修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盧亮澐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60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林均翰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吳禹辰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何怡璇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朱芮儀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朱博脩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1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劉浩倫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林俊仰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王盛禾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黃柏翰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郎文伶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4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柯翔閔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李奕蓁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詹定學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黃宇帆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謝蕎安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6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陳永軒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林楷軒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吳詩彥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簡宏諭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丁予柔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1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林李慶冰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顏嘉緯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黃胤元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陳品睿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黃冠蓁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3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陳升嶸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黃道永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林秋香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李倬安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李舲熏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5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周宥呈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張祈安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程子芸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陳芊宇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周科均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1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游晴穎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謝維倫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林晉宇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陳莉豐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18327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6700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A</a:t>
            </a:r>
            <a:r>
              <a:rPr lang="zh-TW" altLang="en-US" dirty="0"/>
              <a:t>班助教作業檢查之學生分配與順序</a:t>
            </a:r>
          </a:p>
        </p:txBody>
      </p:sp>
    </p:spTree>
    <p:extLst>
      <p:ext uri="{BB962C8B-B14F-4D97-AF65-F5344CB8AC3E}">
        <p14:creationId xmlns:p14="http://schemas.microsoft.com/office/powerpoint/2010/main" val="3110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993762"/>
              </p:ext>
            </p:extLst>
          </p:nvPr>
        </p:nvGraphicFramePr>
        <p:xfrm>
          <a:off x="895611" y="978604"/>
          <a:ext cx="9758879" cy="5735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7512">
                  <a:extLst>
                    <a:ext uri="{9D8B030D-6E8A-4147-A177-3AD203B41FA5}">
                      <a16:colId xmlns:a16="http://schemas.microsoft.com/office/drawing/2014/main" val="879971260"/>
                    </a:ext>
                  </a:extLst>
                </a:gridCol>
                <a:gridCol w="1883795">
                  <a:extLst>
                    <a:ext uri="{9D8B030D-6E8A-4147-A177-3AD203B41FA5}">
                      <a16:colId xmlns:a16="http://schemas.microsoft.com/office/drawing/2014/main" val="1310487045"/>
                    </a:ext>
                  </a:extLst>
                </a:gridCol>
                <a:gridCol w="1816893">
                  <a:extLst>
                    <a:ext uri="{9D8B030D-6E8A-4147-A177-3AD203B41FA5}">
                      <a16:colId xmlns:a16="http://schemas.microsoft.com/office/drawing/2014/main" val="4269315344"/>
                    </a:ext>
                  </a:extLst>
                </a:gridCol>
                <a:gridCol w="1816893">
                  <a:extLst>
                    <a:ext uri="{9D8B030D-6E8A-4147-A177-3AD203B41FA5}">
                      <a16:colId xmlns:a16="http://schemas.microsoft.com/office/drawing/2014/main" val="3427995530"/>
                    </a:ext>
                  </a:extLst>
                </a:gridCol>
                <a:gridCol w="1816893">
                  <a:extLst>
                    <a:ext uri="{9D8B030D-6E8A-4147-A177-3AD203B41FA5}">
                      <a16:colId xmlns:a16="http://schemas.microsoft.com/office/drawing/2014/main" val="2278420081"/>
                    </a:ext>
                  </a:extLst>
                </a:gridCol>
                <a:gridCol w="1816893">
                  <a:extLst>
                    <a:ext uri="{9D8B030D-6E8A-4147-A177-3AD203B41FA5}">
                      <a16:colId xmlns:a16="http://schemas.microsoft.com/office/drawing/2014/main" val="2111424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順序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婷云</a:t>
                      </a:r>
                      <a:endParaRPr lang="en-US" altLang="zh-TW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hlinkClick r:id="rId2"/>
                        </a:rPr>
                        <a:t>https://discord.gg/sUq5KXEQ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慧淳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hlinkClick r:id="rId3"/>
                        </a:rPr>
                        <a:t>https://discord.gg/KbNsVDVR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庭伊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hlinkClick r:id="rId4"/>
                        </a:rPr>
                        <a:t>https://discord.gg/ghrw6knF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冠諭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hlinkClick r:id="rId5"/>
                        </a:rPr>
                        <a:t>https://discord.gg/8brhwCTf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冠融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hlinkClick r:id="rId6"/>
                        </a:rPr>
                        <a:t>https://discord.gg/vbexAEDw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7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戴柏誠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蔡知遠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李晨瑜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管奕凱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徐瑋駿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3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劉心怡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范凱崴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周冠逸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周炯辰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陳妙芯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33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陳芊卉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許佳硯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温楫驊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謝子尉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林煒佳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64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洪宇承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王瑛莉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李偉云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陳政傑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趙翊安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6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何羽軒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張皓宇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秦　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蔡秉成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李宗陶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60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林喬楚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張宏安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陳柏瑋</a:t>
                      </a:r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潘韋凱翔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張穎珊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1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邱安琪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林俊廷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王冠程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陳元敏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涂安締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4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邱奕輝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黃欣慈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張婷婷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賴羿文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蘇若新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6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周恩傑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陳盈倩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吳琪溱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楊薇蓉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林郁芯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1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陳柏瑋</a:t>
                      </a:r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蔡昀茜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石昀翰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李亦喬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呂學宇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3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王彥蓉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吳柏毅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吳孟璇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邱筱筑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鄭古洋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5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盧韋仲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王惟帆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黃亮穎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陳美靜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胡加萱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1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柯韋豪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蔡承紘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鄧同恩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張廷宇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吳亦鴻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017129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6699" y="0"/>
            <a:ext cx="10515600" cy="1045489"/>
          </a:xfrm>
        </p:spPr>
        <p:txBody>
          <a:bodyPr/>
          <a:lstStyle/>
          <a:p>
            <a:pPr algn="ctr"/>
            <a:r>
              <a:rPr lang="en-US" altLang="zh-TW" dirty="0"/>
              <a:t>B</a:t>
            </a:r>
            <a:r>
              <a:rPr lang="zh-TW" altLang="en-US" dirty="0"/>
              <a:t>班助教作業檢查之學生分配與順序</a:t>
            </a:r>
          </a:p>
        </p:txBody>
      </p:sp>
    </p:spTree>
    <p:extLst>
      <p:ext uri="{BB962C8B-B14F-4D97-AF65-F5344CB8AC3E}">
        <p14:creationId xmlns:p14="http://schemas.microsoft.com/office/powerpoint/2010/main" val="264203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758</Words>
  <Application>Microsoft Office PowerPoint</Application>
  <PresentationFormat>寬螢幕</PresentationFormat>
  <Paragraphs>210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Times New Roman</vt:lpstr>
      <vt:lpstr>Office 佈景主題</vt:lpstr>
      <vt:lpstr>Java程式設計 因應疫情授課方式變動措施</vt:lpstr>
      <vt:lpstr>PowerPoint 簡報</vt:lpstr>
      <vt:lpstr>線上課程活動規劃</vt:lpstr>
      <vt:lpstr>A班助教作業檢查之學生分配與順序</vt:lpstr>
      <vt:lpstr>B班助教作業檢查之學生分配與順序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因應疫情課程措施 軟體流程與專案管理</dc:title>
  <dc:creator>prof.cychen 209</dc:creator>
  <cp:lastModifiedBy>user</cp:lastModifiedBy>
  <cp:revision>56</cp:revision>
  <dcterms:created xsi:type="dcterms:W3CDTF">2021-05-12T00:03:50Z</dcterms:created>
  <dcterms:modified xsi:type="dcterms:W3CDTF">2022-04-29T21:51:10Z</dcterms:modified>
</cp:coreProperties>
</file>