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9" r:id="rId3"/>
    <p:sldId id="260" r:id="rId4"/>
    <p:sldId id="273" r:id="rId5"/>
    <p:sldId id="285" r:id="rId6"/>
    <p:sldId id="286" r:id="rId7"/>
    <p:sldId id="274" r:id="rId8"/>
    <p:sldId id="284" r:id="rId9"/>
    <p:sldId id="275" r:id="rId10"/>
    <p:sldId id="276" r:id="rId11"/>
    <p:sldId id="278" r:id="rId12"/>
    <p:sldId id="280" r:id="rId13"/>
    <p:sldId id="282" r:id="rId14"/>
    <p:sldId id="281" r:id="rId15"/>
    <p:sldId id="266" r:id="rId1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D2C4E8-3B0C-4870-BD3E-523549BB0863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4700C00D-02BE-4D55-9FB9-883894F60C70}">
      <dgm:prSet phldrT="[텍스트]" custT="1"/>
      <dgm:spPr/>
      <dgm:t>
        <a:bodyPr/>
        <a:lstStyle/>
        <a:p>
          <a:pPr latinLnBrk="1"/>
          <a:r>
            <a:rPr lang="en-US" altLang="ko-KR" sz="2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rPr>
            <a:t>1. </a:t>
          </a:r>
          <a:r>
            <a:rPr lang="ko-KR" altLang="en-US" sz="2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rPr>
            <a:t>프로젝트 개요</a:t>
          </a:r>
        </a:p>
      </dgm:t>
    </dgm:pt>
    <dgm:pt modelId="{69789289-85F7-4407-87B3-A82789FE4D38}" type="parTrans" cxnId="{CF338769-0B77-4818-8868-D74EB9EDB01F}">
      <dgm:prSet/>
      <dgm:spPr/>
      <dgm:t>
        <a:bodyPr/>
        <a:lstStyle/>
        <a:p>
          <a:pPr latinLnBrk="1"/>
          <a:endParaRPr lang="ko-KR" altLang="en-US" sz="2000">
            <a:latin typeface="조선일보명조" panose="02030304000000000000" pitchFamily="18" charset="-127"/>
            <a:ea typeface="조선일보명조" panose="02030304000000000000" pitchFamily="18" charset="-127"/>
            <a:cs typeface="조선일보명조" panose="02030304000000000000" pitchFamily="18" charset="-127"/>
          </a:endParaRPr>
        </a:p>
      </dgm:t>
    </dgm:pt>
    <dgm:pt modelId="{E36BDC2C-08E9-4A4C-B482-D0436AF9D2A6}" type="sibTrans" cxnId="{CF338769-0B77-4818-8868-D74EB9EDB01F}">
      <dgm:prSet/>
      <dgm:spPr/>
      <dgm:t>
        <a:bodyPr/>
        <a:lstStyle/>
        <a:p>
          <a:pPr latinLnBrk="1"/>
          <a:endParaRPr lang="ko-KR" altLang="en-US" sz="2000">
            <a:latin typeface="조선일보명조" panose="02030304000000000000" pitchFamily="18" charset="-127"/>
            <a:ea typeface="조선일보명조" panose="02030304000000000000" pitchFamily="18" charset="-127"/>
            <a:cs typeface="조선일보명조" panose="02030304000000000000" pitchFamily="18" charset="-127"/>
          </a:endParaRPr>
        </a:p>
      </dgm:t>
    </dgm:pt>
    <dgm:pt modelId="{C73D257F-0505-49DB-9C2B-E5602AC2C367}">
      <dgm:prSet phldrT="[텍스트]" custT="1"/>
      <dgm:spPr/>
      <dgm:t>
        <a:bodyPr/>
        <a:lstStyle/>
        <a:p>
          <a:pPr latinLnBrk="1"/>
          <a:r>
            <a:rPr lang="en-US" altLang="ko-KR" sz="2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rPr>
            <a:t>4. </a:t>
          </a:r>
          <a:r>
            <a:rPr lang="ko-KR" altLang="en-US" sz="2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rPr>
            <a:t>느낀 점</a:t>
          </a:r>
        </a:p>
      </dgm:t>
    </dgm:pt>
    <dgm:pt modelId="{597069C8-6D83-4B56-95D6-62133A9E1152}" type="parTrans" cxnId="{E37E8D8F-E164-465B-ACFC-D7877B915F6F}">
      <dgm:prSet/>
      <dgm:spPr/>
      <dgm:t>
        <a:bodyPr/>
        <a:lstStyle/>
        <a:p>
          <a:pPr latinLnBrk="1"/>
          <a:endParaRPr lang="ko-KR" altLang="en-US" sz="2000">
            <a:latin typeface="조선일보명조" panose="02030304000000000000" pitchFamily="18" charset="-127"/>
            <a:ea typeface="조선일보명조" panose="02030304000000000000" pitchFamily="18" charset="-127"/>
            <a:cs typeface="조선일보명조" panose="02030304000000000000" pitchFamily="18" charset="-127"/>
          </a:endParaRPr>
        </a:p>
      </dgm:t>
    </dgm:pt>
    <dgm:pt modelId="{33A0BEFB-3C7D-4498-8A90-9E286D97EACB}" type="sibTrans" cxnId="{E37E8D8F-E164-465B-ACFC-D7877B915F6F}">
      <dgm:prSet/>
      <dgm:spPr/>
      <dgm:t>
        <a:bodyPr/>
        <a:lstStyle/>
        <a:p>
          <a:pPr latinLnBrk="1"/>
          <a:endParaRPr lang="ko-KR" altLang="en-US" sz="2000">
            <a:latin typeface="조선일보명조" panose="02030304000000000000" pitchFamily="18" charset="-127"/>
            <a:ea typeface="조선일보명조" panose="02030304000000000000" pitchFamily="18" charset="-127"/>
            <a:cs typeface="조선일보명조" panose="02030304000000000000" pitchFamily="18" charset="-127"/>
          </a:endParaRPr>
        </a:p>
      </dgm:t>
    </dgm:pt>
    <dgm:pt modelId="{E276FF7F-6114-4DA7-AE7C-1B078CAFD93E}">
      <dgm:prSet phldrT="[텍스트]" custT="1"/>
      <dgm:spPr/>
      <dgm:t>
        <a:bodyPr/>
        <a:lstStyle/>
        <a:p>
          <a:pPr latinLnBrk="1"/>
          <a:r>
            <a:rPr lang="en-US" altLang="ko-KR" sz="2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rPr>
            <a:t>2. </a:t>
          </a:r>
          <a:r>
            <a:rPr lang="ko-KR" altLang="en-US" sz="2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rPr>
            <a:t>구현</a:t>
          </a:r>
        </a:p>
      </dgm:t>
    </dgm:pt>
    <dgm:pt modelId="{D0F60F21-47E1-42FC-8A29-9DD1B4189A10}" type="parTrans" cxnId="{CA97A7A6-409E-49FB-BBC9-31A75A379B0D}">
      <dgm:prSet/>
      <dgm:spPr/>
      <dgm:t>
        <a:bodyPr/>
        <a:lstStyle/>
        <a:p>
          <a:pPr latinLnBrk="1"/>
          <a:endParaRPr lang="ko-KR" altLang="en-US"/>
        </a:p>
      </dgm:t>
    </dgm:pt>
    <dgm:pt modelId="{8016E637-B3AF-4807-A82B-175BD2B6E6A7}" type="sibTrans" cxnId="{CA97A7A6-409E-49FB-BBC9-31A75A379B0D}">
      <dgm:prSet/>
      <dgm:spPr/>
      <dgm:t>
        <a:bodyPr/>
        <a:lstStyle/>
        <a:p>
          <a:pPr latinLnBrk="1"/>
          <a:endParaRPr lang="ko-KR" altLang="en-US"/>
        </a:p>
      </dgm:t>
    </dgm:pt>
    <dgm:pt modelId="{9C659F1D-CB22-4554-ABE5-01A3469A2825}">
      <dgm:prSet phldrT="[텍스트]" custT="1"/>
      <dgm:spPr/>
      <dgm:t>
        <a:bodyPr/>
        <a:lstStyle/>
        <a:p>
          <a:pPr latinLnBrk="1"/>
          <a:r>
            <a:rPr lang="en-US" altLang="ko-KR" sz="2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rPr>
            <a:t>3. </a:t>
          </a:r>
          <a:r>
            <a:rPr lang="ko-KR" altLang="en-US" sz="2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rPr>
            <a:t>잘된 점</a:t>
          </a:r>
          <a:r>
            <a:rPr lang="en-US" altLang="ko-KR" sz="2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rPr>
            <a:t>, </a:t>
          </a:r>
          <a:r>
            <a:rPr lang="ko-KR" altLang="en-US" sz="2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rPr>
            <a:t>아쉬웠던 점</a:t>
          </a:r>
        </a:p>
      </dgm:t>
    </dgm:pt>
    <dgm:pt modelId="{EC8C18BE-94CD-4672-B08A-AC1FA207CB3E}" type="parTrans" cxnId="{DCAE1782-8C6C-4506-841D-76D5334A1202}">
      <dgm:prSet/>
      <dgm:spPr/>
      <dgm:t>
        <a:bodyPr/>
        <a:lstStyle/>
        <a:p>
          <a:pPr latinLnBrk="1"/>
          <a:endParaRPr lang="ko-KR" altLang="en-US"/>
        </a:p>
      </dgm:t>
    </dgm:pt>
    <dgm:pt modelId="{16CE7BFF-6544-4CF8-8830-E9B85586D553}" type="sibTrans" cxnId="{DCAE1782-8C6C-4506-841D-76D5334A1202}">
      <dgm:prSet/>
      <dgm:spPr/>
      <dgm:t>
        <a:bodyPr/>
        <a:lstStyle/>
        <a:p>
          <a:pPr latinLnBrk="1"/>
          <a:endParaRPr lang="ko-KR" altLang="en-US"/>
        </a:p>
      </dgm:t>
    </dgm:pt>
    <dgm:pt modelId="{C537142C-D3BD-4A36-B19C-FCE464729B87}" type="pres">
      <dgm:prSet presAssocID="{15D2C4E8-3B0C-4870-BD3E-523549BB0863}" presName="linear" presStyleCnt="0">
        <dgm:presLayoutVars>
          <dgm:dir/>
          <dgm:animLvl val="lvl"/>
          <dgm:resizeHandles val="exact"/>
        </dgm:presLayoutVars>
      </dgm:prSet>
      <dgm:spPr/>
    </dgm:pt>
    <dgm:pt modelId="{5A377A9A-DB11-4A72-8B61-3F4B20B8686A}" type="pres">
      <dgm:prSet presAssocID="{4700C00D-02BE-4D55-9FB9-883894F60C70}" presName="parentLin" presStyleCnt="0"/>
      <dgm:spPr/>
    </dgm:pt>
    <dgm:pt modelId="{0959A47C-D0A1-4B8A-A95D-1D7A8A9298BB}" type="pres">
      <dgm:prSet presAssocID="{4700C00D-02BE-4D55-9FB9-883894F60C70}" presName="parentLeftMargin" presStyleLbl="node1" presStyleIdx="0" presStyleCnt="4"/>
      <dgm:spPr/>
    </dgm:pt>
    <dgm:pt modelId="{9458E44D-1DCC-4440-B61C-8573AF52E547}" type="pres">
      <dgm:prSet presAssocID="{4700C00D-02BE-4D55-9FB9-883894F60C7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0852D93-0986-45DF-A273-0EB4E8A32D11}" type="pres">
      <dgm:prSet presAssocID="{4700C00D-02BE-4D55-9FB9-883894F60C70}" presName="negativeSpace" presStyleCnt="0"/>
      <dgm:spPr/>
    </dgm:pt>
    <dgm:pt modelId="{4F006966-E6B5-4904-AE9B-07AD250D7D43}" type="pres">
      <dgm:prSet presAssocID="{4700C00D-02BE-4D55-9FB9-883894F60C70}" presName="childText" presStyleLbl="conFgAcc1" presStyleIdx="0" presStyleCnt="4">
        <dgm:presLayoutVars>
          <dgm:bulletEnabled val="1"/>
        </dgm:presLayoutVars>
      </dgm:prSet>
      <dgm:spPr/>
    </dgm:pt>
    <dgm:pt modelId="{7C552524-6E26-48D5-A679-455A6BC63414}" type="pres">
      <dgm:prSet presAssocID="{E36BDC2C-08E9-4A4C-B482-D0436AF9D2A6}" presName="spaceBetweenRectangles" presStyleCnt="0"/>
      <dgm:spPr/>
    </dgm:pt>
    <dgm:pt modelId="{0E85D334-F264-43E1-AF04-BC30D3793875}" type="pres">
      <dgm:prSet presAssocID="{E276FF7F-6114-4DA7-AE7C-1B078CAFD93E}" presName="parentLin" presStyleCnt="0"/>
      <dgm:spPr/>
    </dgm:pt>
    <dgm:pt modelId="{3CD7EF67-8083-4817-A5CE-FABE809C9128}" type="pres">
      <dgm:prSet presAssocID="{E276FF7F-6114-4DA7-AE7C-1B078CAFD93E}" presName="parentLeftMargin" presStyleLbl="node1" presStyleIdx="0" presStyleCnt="4"/>
      <dgm:spPr/>
    </dgm:pt>
    <dgm:pt modelId="{6748D866-C600-4B7A-9083-B0CE0605E848}" type="pres">
      <dgm:prSet presAssocID="{E276FF7F-6114-4DA7-AE7C-1B078CAFD93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8332D15-AA8A-4F79-9C7E-AB716234A830}" type="pres">
      <dgm:prSet presAssocID="{E276FF7F-6114-4DA7-AE7C-1B078CAFD93E}" presName="negativeSpace" presStyleCnt="0"/>
      <dgm:spPr/>
    </dgm:pt>
    <dgm:pt modelId="{80F6F1B4-F775-49F5-BF45-C97E4C93768A}" type="pres">
      <dgm:prSet presAssocID="{E276FF7F-6114-4DA7-AE7C-1B078CAFD93E}" presName="childText" presStyleLbl="conFgAcc1" presStyleIdx="1" presStyleCnt="4">
        <dgm:presLayoutVars>
          <dgm:bulletEnabled val="1"/>
        </dgm:presLayoutVars>
      </dgm:prSet>
      <dgm:spPr/>
    </dgm:pt>
    <dgm:pt modelId="{2CD813F2-395E-4377-BD5E-36D90CBAC583}" type="pres">
      <dgm:prSet presAssocID="{8016E637-B3AF-4807-A82B-175BD2B6E6A7}" presName="spaceBetweenRectangles" presStyleCnt="0"/>
      <dgm:spPr/>
    </dgm:pt>
    <dgm:pt modelId="{DDB24145-D1E8-4CCC-A4FD-D73113F7EE94}" type="pres">
      <dgm:prSet presAssocID="{9C659F1D-CB22-4554-ABE5-01A3469A2825}" presName="parentLin" presStyleCnt="0"/>
      <dgm:spPr/>
    </dgm:pt>
    <dgm:pt modelId="{613E96FE-2319-4A87-8618-FE9CE66F678A}" type="pres">
      <dgm:prSet presAssocID="{9C659F1D-CB22-4554-ABE5-01A3469A2825}" presName="parentLeftMargin" presStyleLbl="node1" presStyleIdx="1" presStyleCnt="4"/>
      <dgm:spPr/>
    </dgm:pt>
    <dgm:pt modelId="{A517CD68-AB4F-4082-A5E5-2C1B3443714C}" type="pres">
      <dgm:prSet presAssocID="{9C659F1D-CB22-4554-ABE5-01A3469A282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414437-1044-4CC5-9DD3-AB51285177D6}" type="pres">
      <dgm:prSet presAssocID="{9C659F1D-CB22-4554-ABE5-01A3469A2825}" presName="negativeSpace" presStyleCnt="0"/>
      <dgm:spPr/>
    </dgm:pt>
    <dgm:pt modelId="{1973EEC8-F8AD-4772-949A-FE65323BAD4B}" type="pres">
      <dgm:prSet presAssocID="{9C659F1D-CB22-4554-ABE5-01A3469A2825}" presName="childText" presStyleLbl="conFgAcc1" presStyleIdx="2" presStyleCnt="4">
        <dgm:presLayoutVars>
          <dgm:bulletEnabled val="1"/>
        </dgm:presLayoutVars>
      </dgm:prSet>
      <dgm:spPr/>
    </dgm:pt>
    <dgm:pt modelId="{71C8257F-265B-454E-BF78-87FCEDBB0E95}" type="pres">
      <dgm:prSet presAssocID="{16CE7BFF-6544-4CF8-8830-E9B85586D553}" presName="spaceBetweenRectangles" presStyleCnt="0"/>
      <dgm:spPr/>
    </dgm:pt>
    <dgm:pt modelId="{244AB396-C77A-4537-9CF2-733643D0D125}" type="pres">
      <dgm:prSet presAssocID="{C73D257F-0505-49DB-9C2B-E5602AC2C367}" presName="parentLin" presStyleCnt="0"/>
      <dgm:spPr/>
    </dgm:pt>
    <dgm:pt modelId="{D1B6DFA0-8E98-4F5B-8603-CA65A405E71B}" type="pres">
      <dgm:prSet presAssocID="{C73D257F-0505-49DB-9C2B-E5602AC2C367}" presName="parentLeftMargin" presStyleLbl="node1" presStyleIdx="2" presStyleCnt="4"/>
      <dgm:spPr/>
    </dgm:pt>
    <dgm:pt modelId="{ED949F60-3D5B-40C7-A6BF-ADB820666A80}" type="pres">
      <dgm:prSet presAssocID="{C73D257F-0505-49DB-9C2B-E5602AC2C36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0203981-530A-41C9-9B02-C99FAE020C33}" type="pres">
      <dgm:prSet presAssocID="{C73D257F-0505-49DB-9C2B-E5602AC2C367}" presName="negativeSpace" presStyleCnt="0"/>
      <dgm:spPr/>
    </dgm:pt>
    <dgm:pt modelId="{0698E395-246C-417F-940F-0912492AFBA5}" type="pres">
      <dgm:prSet presAssocID="{C73D257F-0505-49DB-9C2B-E5602AC2C36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8A4F308-1E14-4047-8E33-DF4FE00ACB5B}" type="presOf" srcId="{9C659F1D-CB22-4554-ABE5-01A3469A2825}" destId="{613E96FE-2319-4A87-8618-FE9CE66F678A}" srcOrd="0" destOrd="0" presId="urn:microsoft.com/office/officeart/2005/8/layout/list1"/>
    <dgm:cxn modelId="{885B2B17-F9D8-4ADC-9121-3EBBFAC18B40}" type="presOf" srcId="{E276FF7F-6114-4DA7-AE7C-1B078CAFD93E}" destId="{3CD7EF67-8083-4817-A5CE-FABE809C9128}" srcOrd="0" destOrd="0" presId="urn:microsoft.com/office/officeart/2005/8/layout/list1"/>
    <dgm:cxn modelId="{2B3CA230-E462-4C82-A119-0AA563CE5469}" type="presOf" srcId="{15D2C4E8-3B0C-4870-BD3E-523549BB0863}" destId="{C537142C-D3BD-4A36-B19C-FCE464729B87}" srcOrd="0" destOrd="0" presId="urn:microsoft.com/office/officeart/2005/8/layout/list1"/>
    <dgm:cxn modelId="{A41D7739-B3B0-4D71-A790-E09EC4EF275C}" type="presOf" srcId="{C73D257F-0505-49DB-9C2B-E5602AC2C367}" destId="{ED949F60-3D5B-40C7-A6BF-ADB820666A80}" srcOrd="1" destOrd="0" presId="urn:microsoft.com/office/officeart/2005/8/layout/list1"/>
    <dgm:cxn modelId="{CF338769-0B77-4818-8868-D74EB9EDB01F}" srcId="{15D2C4E8-3B0C-4870-BD3E-523549BB0863}" destId="{4700C00D-02BE-4D55-9FB9-883894F60C70}" srcOrd="0" destOrd="0" parTransId="{69789289-85F7-4407-87B3-A82789FE4D38}" sibTransId="{E36BDC2C-08E9-4A4C-B482-D0436AF9D2A6}"/>
    <dgm:cxn modelId="{2D1B826C-86A2-4EE1-B53B-5AB69E75B6E7}" type="presOf" srcId="{C73D257F-0505-49DB-9C2B-E5602AC2C367}" destId="{D1B6DFA0-8E98-4F5B-8603-CA65A405E71B}" srcOrd="0" destOrd="0" presId="urn:microsoft.com/office/officeart/2005/8/layout/list1"/>
    <dgm:cxn modelId="{E197AF59-CFE5-4756-BFB7-6A97B8F98EA6}" type="presOf" srcId="{4700C00D-02BE-4D55-9FB9-883894F60C70}" destId="{9458E44D-1DCC-4440-B61C-8573AF52E547}" srcOrd="1" destOrd="0" presId="urn:microsoft.com/office/officeart/2005/8/layout/list1"/>
    <dgm:cxn modelId="{DCAE1782-8C6C-4506-841D-76D5334A1202}" srcId="{15D2C4E8-3B0C-4870-BD3E-523549BB0863}" destId="{9C659F1D-CB22-4554-ABE5-01A3469A2825}" srcOrd="2" destOrd="0" parTransId="{EC8C18BE-94CD-4672-B08A-AC1FA207CB3E}" sibTransId="{16CE7BFF-6544-4CF8-8830-E9B85586D553}"/>
    <dgm:cxn modelId="{A10A8F87-2A5D-4071-8F2C-E256167F7428}" type="presOf" srcId="{4700C00D-02BE-4D55-9FB9-883894F60C70}" destId="{0959A47C-D0A1-4B8A-A95D-1D7A8A9298BB}" srcOrd="0" destOrd="0" presId="urn:microsoft.com/office/officeart/2005/8/layout/list1"/>
    <dgm:cxn modelId="{B9DADC8A-859A-4712-BA00-C441C44E94B4}" type="presOf" srcId="{9C659F1D-CB22-4554-ABE5-01A3469A2825}" destId="{A517CD68-AB4F-4082-A5E5-2C1B3443714C}" srcOrd="1" destOrd="0" presId="urn:microsoft.com/office/officeart/2005/8/layout/list1"/>
    <dgm:cxn modelId="{E37E8D8F-E164-465B-ACFC-D7877B915F6F}" srcId="{15D2C4E8-3B0C-4870-BD3E-523549BB0863}" destId="{C73D257F-0505-49DB-9C2B-E5602AC2C367}" srcOrd="3" destOrd="0" parTransId="{597069C8-6D83-4B56-95D6-62133A9E1152}" sibTransId="{33A0BEFB-3C7D-4498-8A90-9E286D97EACB}"/>
    <dgm:cxn modelId="{CA97A7A6-409E-49FB-BBC9-31A75A379B0D}" srcId="{15D2C4E8-3B0C-4870-BD3E-523549BB0863}" destId="{E276FF7F-6114-4DA7-AE7C-1B078CAFD93E}" srcOrd="1" destOrd="0" parTransId="{D0F60F21-47E1-42FC-8A29-9DD1B4189A10}" sibTransId="{8016E637-B3AF-4807-A82B-175BD2B6E6A7}"/>
    <dgm:cxn modelId="{ADCD79C0-DB69-4B91-9A75-44E93C6A4224}" type="presOf" srcId="{E276FF7F-6114-4DA7-AE7C-1B078CAFD93E}" destId="{6748D866-C600-4B7A-9083-B0CE0605E848}" srcOrd="1" destOrd="0" presId="urn:microsoft.com/office/officeart/2005/8/layout/list1"/>
    <dgm:cxn modelId="{65F83777-CE80-4129-90A9-7E47CE005D85}" type="presParOf" srcId="{C537142C-D3BD-4A36-B19C-FCE464729B87}" destId="{5A377A9A-DB11-4A72-8B61-3F4B20B8686A}" srcOrd="0" destOrd="0" presId="urn:microsoft.com/office/officeart/2005/8/layout/list1"/>
    <dgm:cxn modelId="{24FA9A46-40B2-430E-85E6-4CD506FE2E1B}" type="presParOf" srcId="{5A377A9A-DB11-4A72-8B61-3F4B20B8686A}" destId="{0959A47C-D0A1-4B8A-A95D-1D7A8A9298BB}" srcOrd="0" destOrd="0" presId="urn:microsoft.com/office/officeart/2005/8/layout/list1"/>
    <dgm:cxn modelId="{9A76A5FA-B755-4864-B862-7727F6A4A089}" type="presParOf" srcId="{5A377A9A-DB11-4A72-8B61-3F4B20B8686A}" destId="{9458E44D-1DCC-4440-B61C-8573AF52E547}" srcOrd="1" destOrd="0" presId="urn:microsoft.com/office/officeart/2005/8/layout/list1"/>
    <dgm:cxn modelId="{57CF838F-28BF-4BB6-91FF-1456197CA7F4}" type="presParOf" srcId="{C537142C-D3BD-4A36-B19C-FCE464729B87}" destId="{90852D93-0986-45DF-A273-0EB4E8A32D11}" srcOrd="1" destOrd="0" presId="urn:microsoft.com/office/officeart/2005/8/layout/list1"/>
    <dgm:cxn modelId="{F421B12E-7628-41DD-A6CD-7DEC58AB5B17}" type="presParOf" srcId="{C537142C-D3BD-4A36-B19C-FCE464729B87}" destId="{4F006966-E6B5-4904-AE9B-07AD250D7D43}" srcOrd="2" destOrd="0" presId="urn:microsoft.com/office/officeart/2005/8/layout/list1"/>
    <dgm:cxn modelId="{669D8F74-B27E-4179-A5EC-8784E7B5EDC4}" type="presParOf" srcId="{C537142C-D3BD-4A36-B19C-FCE464729B87}" destId="{7C552524-6E26-48D5-A679-455A6BC63414}" srcOrd="3" destOrd="0" presId="urn:microsoft.com/office/officeart/2005/8/layout/list1"/>
    <dgm:cxn modelId="{25EBE0EA-055F-4D6B-B900-C1D2614D313B}" type="presParOf" srcId="{C537142C-D3BD-4A36-B19C-FCE464729B87}" destId="{0E85D334-F264-43E1-AF04-BC30D3793875}" srcOrd="4" destOrd="0" presId="urn:microsoft.com/office/officeart/2005/8/layout/list1"/>
    <dgm:cxn modelId="{007BF582-F87A-4688-8E0A-F7D4B607E14B}" type="presParOf" srcId="{0E85D334-F264-43E1-AF04-BC30D3793875}" destId="{3CD7EF67-8083-4817-A5CE-FABE809C9128}" srcOrd="0" destOrd="0" presId="urn:microsoft.com/office/officeart/2005/8/layout/list1"/>
    <dgm:cxn modelId="{15E2FFCA-FED2-40B0-8CEA-DDAB6799756D}" type="presParOf" srcId="{0E85D334-F264-43E1-AF04-BC30D3793875}" destId="{6748D866-C600-4B7A-9083-B0CE0605E848}" srcOrd="1" destOrd="0" presId="urn:microsoft.com/office/officeart/2005/8/layout/list1"/>
    <dgm:cxn modelId="{5344DCD6-EDAD-4931-8514-C8F4FC10FFAB}" type="presParOf" srcId="{C537142C-D3BD-4A36-B19C-FCE464729B87}" destId="{78332D15-AA8A-4F79-9C7E-AB716234A830}" srcOrd="5" destOrd="0" presId="urn:microsoft.com/office/officeart/2005/8/layout/list1"/>
    <dgm:cxn modelId="{24ACFE1D-9BF2-4495-84A5-466A52C5779D}" type="presParOf" srcId="{C537142C-D3BD-4A36-B19C-FCE464729B87}" destId="{80F6F1B4-F775-49F5-BF45-C97E4C93768A}" srcOrd="6" destOrd="0" presId="urn:microsoft.com/office/officeart/2005/8/layout/list1"/>
    <dgm:cxn modelId="{7289ECE0-BF3F-43F5-8323-A75BFDD23BD1}" type="presParOf" srcId="{C537142C-D3BD-4A36-B19C-FCE464729B87}" destId="{2CD813F2-395E-4377-BD5E-36D90CBAC583}" srcOrd="7" destOrd="0" presId="urn:microsoft.com/office/officeart/2005/8/layout/list1"/>
    <dgm:cxn modelId="{8FE262A3-0BE0-449B-A30F-EA2B851933C6}" type="presParOf" srcId="{C537142C-D3BD-4A36-B19C-FCE464729B87}" destId="{DDB24145-D1E8-4CCC-A4FD-D73113F7EE94}" srcOrd="8" destOrd="0" presId="urn:microsoft.com/office/officeart/2005/8/layout/list1"/>
    <dgm:cxn modelId="{4C863516-3EF3-4A25-B66F-961662B20D3F}" type="presParOf" srcId="{DDB24145-D1E8-4CCC-A4FD-D73113F7EE94}" destId="{613E96FE-2319-4A87-8618-FE9CE66F678A}" srcOrd="0" destOrd="0" presId="urn:microsoft.com/office/officeart/2005/8/layout/list1"/>
    <dgm:cxn modelId="{4DB1B0E2-651E-4F8D-9E36-1B2D1CA509DC}" type="presParOf" srcId="{DDB24145-D1E8-4CCC-A4FD-D73113F7EE94}" destId="{A517CD68-AB4F-4082-A5E5-2C1B3443714C}" srcOrd="1" destOrd="0" presId="urn:microsoft.com/office/officeart/2005/8/layout/list1"/>
    <dgm:cxn modelId="{8CDB4549-2C56-4C74-976F-71AAFA1581ED}" type="presParOf" srcId="{C537142C-D3BD-4A36-B19C-FCE464729B87}" destId="{1B414437-1044-4CC5-9DD3-AB51285177D6}" srcOrd="9" destOrd="0" presId="urn:microsoft.com/office/officeart/2005/8/layout/list1"/>
    <dgm:cxn modelId="{92A8B3B1-5F53-404B-8107-C8AF4D1D7F18}" type="presParOf" srcId="{C537142C-D3BD-4A36-B19C-FCE464729B87}" destId="{1973EEC8-F8AD-4772-949A-FE65323BAD4B}" srcOrd="10" destOrd="0" presId="urn:microsoft.com/office/officeart/2005/8/layout/list1"/>
    <dgm:cxn modelId="{30207D95-EEE1-44B1-92BC-6C11E402E2F9}" type="presParOf" srcId="{C537142C-D3BD-4A36-B19C-FCE464729B87}" destId="{71C8257F-265B-454E-BF78-87FCEDBB0E95}" srcOrd="11" destOrd="0" presId="urn:microsoft.com/office/officeart/2005/8/layout/list1"/>
    <dgm:cxn modelId="{4D40AA3E-9940-4D5E-BE2B-A5AE4BCC7423}" type="presParOf" srcId="{C537142C-D3BD-4A36-B19C-FCE464729B87}" destId="{244AB396-C77A-4537-9CF2-733643D0D125}" srcOrd="12" destOrd="0" presId="urn:microsoft.com/office/officeart/2005/8/layout/list1"/>
    <dgm:cxn modelId="{B3FBF3F5-0E03-4603-908D-8AD8B7077F87}" type="presParOf" srcId="{244AB396-C77A-4537-9CF2-733643D0D125}" destId="{D1B6DFA0-8E98-4F5B-8603-CA65A405E71B}" srcOrd="0" destOrd="0" presId="urn:microsoft.com/office/officeart/2005/8/layout/list1"/>
    <dgm:cxn modelId="{D4015319-CCED-4998-AA4F-1EF71B18BEAC}" type="presParOf" srcId="{244AB396-C77A-4537-9CF2-733643D0D125}" destId="{ED949F60-3D5B-40C7-A6BF-ADB820666A80}" srcOrd="1" destOrd="0" presId="urn:microsoft.com/office/officeart/2005/8/layout/list1"/>
    <dgm:cxn modelId="{DA2ECB19-3BEB-4D76-94A7-BA4C187F45C1}" type="presParOf" srcId="{C537142C-D3BD-4A36-B19C-FCE464729B87}" destId="{50203981-530A-41C9-9B02-C99FAE020C33}" srcOrd="13" destOrd="0" presId="urn:microsoft.com/office/officeart/2005/8/layout/list1"/>
    <dgm:cxn modelId="{6E916E1B-9AF8-4EA9-B257-74E48E86073C}" type="presParOf" srcId="{C537142C-D3BD-4A36-B19C-FCE464729B87}" destId="{0698E395-246C-417F-940F-0912492AFBA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006966-E6B5-4904-AE9B-07AD250D7D43}">
      <dsp:nvSpPr>
        <dsp:cNvPr id="0" name=""/>
        <dsp:cNvSpPr/>
      </dsp:nvSpPr>
      <dsp:spPr>
        <a:xfrm>
          <a:off x="0" y="386662"/>
          <a:ext cx="10058399" cy="554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8E44D-1DCC-4440-B61C-8573AF52E547}">
      <dsp:nvSpPr>
        <dsp:cNvPr id="0" name=""/>
        <dsp:cNvSpPr/>
      </dsp:nvSpPr>
      <dsp:spPr>
        <a:xfrm>
          <a:off x="502920" y="61942"/>
          <a:ext cx="7040880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rPr>
            <a:t>1. </a:t>
          </a:r>
          <a:r>
            <a:rPr lang="ko-KR" altLang="en-US" sz="2400" kern="12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rPr>
            <a:t>프로젝트 개요</a:t>
          </a:r>
        </a:p>
      </dsp:txBody>
      <dsp:txXfrm>
        <a:off x="534623" y="93645"/>
        <a:ext cx="6977474" cy="586034"/>
      </dsp:txXfrm>
    </dsp:sp>
    <dsp:sp modelId="{80F6F1B4-F775-49F5-BF45-C97E4C93768A}">
      <dsp:nvSpPr>
        <dsp:cNvPr id="0" name=""/>
        <dsp:cNvSpPr/>
      </dsp:nvSpPr>
      <dsp:spPr>
        <a:xfrm>
          <a:off x="0" y="1384582"/>
          <a:ext cx="10058399" cy="554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8D866-C600-4B7A-9083-B0CE0605E848}">
      <dsp:nvSpPr>
        <dsp:cNvPr id="0" name=""/>
        <dsp:cNvSpPr/>
      </dsp:nvSpPr>
      <dsp:spPr>
        <a:xfrm>
          <a:off x="502920" y="1059862"/>
          <a:ext cx="7040880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rPr>
            <a:t>2. </a:t>
          </a:r>
          <a:r>
            <a:rPr lang="ko-KR" altLang="en-US" sz="2400" kern="12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rPr>
            <a:t>구현</a:t>
          </a:r>
        </a:p>
      </dsp:txBody>
      <dsp:txXfrm>
        <a:off x="534623" y="1091565"/>
        <a:ext cx="6977474" cy="586034"/>
      </dsp:txXfrm>
    </dsp:sp>
    <dsp:sp modelId="{1973EEC8-F8AD-4772-949A-FE65323BAD4B}">
      <dsp:nvSpPr>
        <dsp:cNvPr id="0" name=""/>
        <dsp:cNvSpPr/>
      </dsp:nvSpPr>
      <dsp:spPr>
        <a:xfrm>
          <a:off x="0" y="2382502"/>
          <a:ext cx="10058399" cy="554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7CD68-AB4F-4082-A5E5-2C1B3443714C}">
      <dsp:nvSpPr>
        <dsp:cNvPr id="0" name=""/>
        <dsp:cNvSpPr/>
      </dsp:nvSpPr>
      <dsp:spPr>
        <a:xfrm>
          <a:off x="502920" y="2057782"/>
          <a:ext cx="7040880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rPr>
            <a:t>3. </a:t>
          </a:r>
          <a:r>
            <a:rPr lang="ko-KR" altLang="en-US" sz="2400" kern="12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rPr>
            <a:t>잘된 점</a:t>
          </a:r>
          <a:r>
            <a:rPr lang="en-US" altLang="ko-KR" sz="2400" kern="12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rPr>
            <a:t>, </a:t>
          </a:r>
          <a:r>
            <a:rPr lang="ko-KR" altLang="en-US" sz="2400" kern="12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rPr>
            <a:t>아쉬웠던 점</a:t>
          </a:r>
        </a:p>
      </dsp:txBody>
      <dsp:txXfrm>
        <a:off x="534623" y="2089485"/>
        <a:ext cx="6977474" cy="586034"/>
      </dsp:txXfrm>
    </dsp:sp>
    <dsp:sp modelId="{0698E395-246C-417F-940F-0912492AFBA5}">
      <dsp:nvSpPr>
        <dsp:cNvPr id="0" name=""/>
        <dsp:cNvSpPr/>
      </dsp:nvSpPr>
      <dsp:spPr>
        <a:xfrm>
          <a:off x="0" y="3380422"/>
          <a:ext cx="10058399" cy="554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49F60-3D5B-40C7-A6BF-ADB820666A80}">
      <dsp:nvSpPr>
        <dsp:cNvPr id="0" name=""/>
        <dsp:cNvSpPr/>
      </dsp:nvSpPr>
      <dsp:spPr>
        <a:xfrm>
          <a:off x="502920" y="3055702"/>
          <a:ext cx="7040880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rPr>
            <a:t>4. </a:t>
          </a:r>
          <a:r>
            <a:rPr lang="ko-KR" altLang="en-US" sz="2400" kern="12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rPr>
            <a:t>느낀 점</a:t>
          </a:r>
        </a:p>
      </dsp:txBody>
      <dsp:txXfrm>
        <a:off x="534623" y="3087405"/>
        <a:ext cx="697747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2023-05-02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2023-05-02</a:t>
            </a:fld>
            <a:endParaRPr 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2023-05-02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E9FF334-B24E-4384-8B57-79DDB3DF84D3}" type="datetime1">
              <a:rPr lang="ko-KR" altLang="en-US" smtClean="0"/>
              <a:t>2023-05-02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9109B3-1805-417E-8231-1242DA8104B9}" type="datetime1">
              <a:rPr lang="ko-KR" altLang="en-US" smtClean="0"/>
              <a:t>2023-05-02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2023-05-02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10B9F6-866A-483C-8615-169E5CF27273}" type="datetime1">
              <a:rPr lang="ko-KR" altLang="en-US" smtClean="0"/>
              <a:t>2023-05-02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2023-05-02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DB3A1FA-D718-45B7-80B3-BEF381F3548E}" type="datetime1">
              <a:rPr lang="ko-KR" altLang="en-US" smtClean="0"/>
              <a:t>2023-05-02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F7F4B7E-283A-49B6-A8FE-0DB2A9FA74AB}" type="datetime1">
              <a:rPr lang="ko-KR" altLang="en-US" smtClean="0"/>
              <a:t>2023-05-02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217DB4B-3A50-4455-B2E8-E700516BF366}" type="datetime1">
              <a:rPr lang="ko-KR" altLang="en-US" smtClean="0"/>
              <a:t>2023-05-02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2023-05-02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2023-05-02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6FC19D4-12E6-429F-885C-246604F6D000}" type="datetime1">
              <a:rPr lang="ko-KR" altLang="en-US" smtClean="0"/>
              <a:t>2023-05-02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gif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072" y="853240"/>
            <a:ext cx="4080351" cy="1508758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ko-KR" altLang="en-US" sz="4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미래융합교육원</a:t>
            </a:r>
            <a:br>
              <a:rPr lang="en-US" altLang="ko-KR" sz="4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ko-KR" altLang="en-US" sz="4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학생 홈페이지</a:t>
            </a:r>
            <a:endParaRPr lang="ko" sz="4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2904565"/>
            <a:ext cx="3517567" cy="3397623"/>
          </a:xfrm>
        </p:spPr>
        <p:txBody>
          <a:bodyPr rtlCol="0">
            <a:normAutofit/>
          </a:bodyPr>
          <a:lstStyle/>
          <a:p>
            <a:pPr algn="ctr"/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Django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프로젝트 최종발표</a:t>
            </a:r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 rtl="0"/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2023. 05. 02</a:t>
            </a:r>
          </a:p>
          <a:p>
            <a:pPr algn="ctr" rtl="0"/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미래융합교육원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조 </a:t>
            </a:r>
            <a:r>
              <a:rPr lang="ko-KR" altLang="en-US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포포팀</a:t>
            </a:r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 rtl="0"/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 rtl="0"/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팀원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서윤호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팀장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서지훈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</a:p>
          <a:p>
            <a:pPr algn="ctr" rtl="0"/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이건호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장인호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조미정</a:t>
            </a:r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 rtl="0"/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8" name="그림 7" descr="웹사이트이(가) 표시된 사진&#10;&#10;자동 생성된 설명">
            <a:extLst>
              <a:ext uri="{FF2B5EF4-FFF2-40B4-BE49-F238E27FC236}">
                <a16:creationId xmlns:a16="http://schemas.microsoft.com/office/drawing/2014/main" id="{DDF4B0A0-5343-AE3C-0CF4-4E463AA6E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571044"/>
            <a:ext cx="5576047" cy="371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28778-91B2-17DE-A5A6-43678D886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96471"/>
            <a:ext cx="10058400" cy="840889"/>
          </a:xfrm>
        </p:spPr>
        <p:txBody>
          <a:bodyPr/>
          <a:lstStyle/>
          <a:p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2.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구현 화면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9F518D-BC8E-8CBC-2CE4-D5E09208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2023-05-02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84" b="36758"/>
          <a:stretch/>
        </p:blipFill>
        <p:spPr>
          <a:xfrm>
            <a:off x="1" y="0"/>
            <a:ext cx="8218426" cy="36628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63" b="37981"/>
          <a:stretch/>
        </p:blipFill>
        <p:spPr>
          <a:xfrm>
            <a:off x="2251046" y="2604782"/>
            <a:ext cx="9940954" cy="425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8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28778-91B2-17DE-A5A6-43678D886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96471"/>
            <a:ext cx="10058400" cy="840889"/>
          </a:xfrm>
        </p:spPr>
        <p:txBody>
          <a:bodyPr/>
          <a:lstStyle/>
          <a:p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3.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잘된 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9F518D-BC8E-8CBC-2CE4-D5E09208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2023-05-02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6765E7-B53A-2353-F901-EDBD72826670}"/>
              </a:ext>
            </a:extLst>
          </p:cNvPr>
          <p:cNvSpPr txBox="1"/>
          <p:nvPr/>
        </p:nvSpPr>
        <p:spPr>
          <a:xfrm>
            <a:off x="1317812" y="2566096"/>
            <a:ext cx="947727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1) </a:t>
            </a:r>
            <a:r>
              <a:rPr lang="ko-KR" altLang="en-US" sz="2800" dirty="0"/>
              <a:t>이전 프로젝트보다 팀원 간 소통이 긴밀하게 교환되었다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/>
              <a:t>2) front-end </a:t>
            </a:r>
            <a:r>
              <a:rPr lang="ko-KR" altLang="en-US" sz="2800" dirty="0"/>
              <a:t>부 설계가 계획대로 구현되었다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/>
              <a:t>3) </a:t>
            </a:r>
            <a:r>
              <a:rPr lang="ko-KR" altLang="en-US" sz="2800" dirty="0" err="1"/>
              <a:t>팀원마다</a:t>
            </a:r>
            <a:r>
              <a:rPr lang="ko-KR" altLang="en-US" sz="2800" dirty="0"/>
              <a:t> </a:t>
            </a:r>
            <a:r>
              <a:rPr lang="en-US" altLang="ko-KR" sz="2800" dirty="0"/>
              <a:t>app</a:t>
            </a:r>
            <a:r>
              <a:rPr lang="ko-KR" altLang="en-US" sz="2800" dirty="0"/>
              <a:t>을 하나씩 맡아서 기능 구현을 해보았다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237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28778-91B2-17DE-A5A6-43678D886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96471"/>
            <a:ext cx="10058400" cy="840889"/>
          </a:xfrm>
        </p:spPr>
        <p:txBody>
          <a:bodyPr/>
          <a:lstStyle/>
          <a:p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3.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아쉬웠던 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9F518D-BC8E-8CBC-2CE4-D5E09208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2023-05-02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6765E7-B53A-2353-F901-EDBD72826670}"/>
              </a:ext>
            </a:extLst>
          </p:cNvPr>
          <p:cNvSpPr txBox="1"/>
          <p:nvPr/>
        </p:nvSpPr>
        <p:spPr>
          <a:xfrm>
            <a:off x="1595718" y="2566096"/>
            <a:ext cx="865012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1) SPA </a:t>
            </a:r>
            <a:r>
              <a:rPr lang="ko-KR" altLang="en-US" sz="3200" dirty="0"/>
              <a:t>기능을 사용한 부분이 아쉽다</a:t>
            </a:r>
            <a:r>
              <a:rPr lang="en-US" altLang="ko-KR" sz="3200" dirty="0"/>
              <a:t>.  </a:t>
            </a:r>
          </a:p>
          <a:p>
            <a:endParaRPr lang="en-US" altLang="ko-KR" sz="3200" dirty="0"/>
          </a:p>
          <a:p>
            <a:r>
              <a:rPr lang="en-US" altLang="ko-KR" sz="3200" dirty="0"/>
              <a:t>2) </a:t>
            </a:r>
            <a:r>
              <a:rPr lang="ko-KR" altLang="en-US" sz="3200" dirty="0"/>
              <a:t>시간이 부족하여 기능 구현을 다하지 못했다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en-US" altLang="ko-KR" sz="3200" dirty="0"/>
              <a:t>3) </a:t>
            </a:r>
            <a:r>
              <a:rPr lang="ko-KR" altLang="en-US" sz="3200" dirty="0"/>
              <a:t>초반 설계한 것과  실제 기능 구현이 달랐다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0204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28778-91B2-17DE-A5A6-43678D886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96471"/>
            <a:ext cx="10058400" cy="840889"/>
          </a:xfrm>
        </p:spPr>
        <p:txBody>
          <a:bodyPr/>
          <a:lstStyle/>
          <a:p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3.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보완할 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9F518D-BC8E-8CBC-2CE4-D5E09208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2023-05-02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6765E7-B53A-2353-F901-EDBD72826670}"/>
              </a:ext>
            </a:extLst>
          </p:cNvPr>
          <p:cNvSpPr txBox="1"/>
          <p:nvPr/>
        </p:nvSpPr>
        <p:spPr>
          <a:xfrm>
            <a:off x="1595718" y="2566096"/>
            <a:ext cx="909576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1) </a:t>
            </a:r>
            <a:r>
              <a:rPr lang="ko-KR" altLang="en-US" sz="3200" dirty="0"/>
              <a:t>게시판 하위 페이지 구현</a:t>
            </a:r>
            <a:r>
              <a:rPr lang="en-US" altLang="ko-KR" sz="3200" dirty="0"/>
              <a:t>( </a:t>
            </a:r>
            <a:r>
              <a:rPr lang="ko-KR" altLang="en-US" sz="3200" dirty="0"/>
              <a:t>댓글 및 신청자 열람</a:t>
            </a:r>
            <a:r>
              <a:rPr lang="en-US" altLang="ko-KR" sz="3200" dirty="0"/>
              <a:t>) </a:t>
            </a:r>
          </a:p>
          <a:p>
            <a:endParaRPr lang="en-US" altLang="ko-KR" sz="3200" dirty="0"/>
          </a:p>
          <a:p>
            <a:r>
              <a:rPr lang="en-US" altLang="ko-KR" sz="3200" dirty="0"/>
              <a:t>2) CSS</a:t>
            </a:r>
            <a:r>
              <a:rPr lang="ko-KR" altLang="en-US" sz="3200" dirty="0"/>
              <a:t>를 이용한 디자인 폼</a:t>
            </a:r>
            <a:r>
              <a:rPr lang="en-US" altLang="ko-KR" sz="3200" dirty="0"/>
              <a:t> </a:t>
            </a:r>
          </a:p>
          <a:p>
            <a:endParaRPr lang="en-US" altLang="ko-KR" sz="3200" dirty="0"/>
          </a:p>
          <a:p>
            <a:r>
              <a:rPr lang="en-US" altLang="ko-KR" sz="3200" dirty="0"/>
              <a:t>3) </a:t>
            </a:r>
            <a:r>
              <a:rPr lang="ko-KR" altLang="en-US" sz="3200" dirty="0"/>
              <a:t>메인페이지와 </a:t>
            </a:r>
            <a:r>
              <a:rPr lang="ko-KR" altLang="en-US" sz="3200" dirty="0" err="1"/>
              <a:t>게시글</a:t>
            </a:r>
            <a:r>
              <a:rPr lang="ko-KR" altLang="en-US" sz="3200" dirty="0"/>
              <a:t> 연동</a:t>
            </a:r>
          </a:p>
        </p:txBody>
      </p:sp>
    </p:spTree>
    <p:extLst>
      <p:ext uri="{BB962C8B-B14F-4D97-AF65-F5344CB8AC3E}">
        <p14:creationId xmlns:p14="http://schemas.microsoft.com/office/powerpoint/2010/main" val="249685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8A2A7-58F3-EF8A-1F90-0F64FDB5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느낀 점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0476F-7E28-115E-8B03-CEAD9481C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이번 프로젝트를 하면서 장고 프레임워크도 어떠한 동작 형태인지 이해할 수 있었다</a:t>
            </a:r>
            <a:r>
              <a:rPr lang="en-US" altLang="ko-KR" sz="2400" dirty="0"/>
              <a:t>. </a:t>
            </a:r>
            <a:r>
              <a:rPr lang="ko-KR" altLang="en-US" sz="2400" dirty="0"/>
              <a:t>다만 프로그램 설계와 기능을 구현하는 역할 분담이 조금 아쉬웠고 중간에 설계를 바꿔야만 했던 부분이 조금은 아쉬웠다</a:t>
            </a:r>
            <a:r>
              <a:rPr lang="en-US" altLang="ko-KR" sz="2400" dirty="0"/>
              <a:t>. </a:t>
            </a:r>
            <a:br>
              <a:rPr lang="en-US" altLang="ko-KR" sz="2400" dirty="0"/>
            </a:br>
            <a:endParaRPr lang="en-US" altLang="ko-KR" sz="2400" dirty="0"/>
          </a:p>
          <a:p>
            <a:r>
              <a:rPr lang="en-US" altLang="ko-KR" sz="2400" dirty="0"/>
              <a:t> - </a:t>
            </a:r>
            <a:r>
              <a:rPr lang="ko-KR" altLang="en-US" sz="2400" dirty="0"/>
              <a:t>하지만 기능을 하나씩 맡아서 진행하다 보니 책임감이 생겨 끝까지 최선을 다할 수 있었고</a:t>
            </a:r>
            <a:r>
              <a:rPr lang="en-US" altLang="ko-KR" sz="2400" dirty="0"/>
              <a:t>,</a:t>
            </a:r>
            <a:r>
              <a:rPr lang="ko-KR" altLang="en-US" sz="2400" dirty="0"/>
              <a:t> 지난 프로젝트보다 협업이 잘 되고 조원들의 도움을 받을 수 있어서 고마웠던 프로젝트였다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EB4F3-F81D-0294-AFB9-F32846BE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2023-05-02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9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0D9B642A-5FFF-4E7F-5153-068A01018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072" y="853240"/>
            <a:ext cx="4080351" cy="1508758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ko-KR" altLang="en-US" sz="4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감사합니다</a:t>
            </a:r>
            <a:r>
              <a:rPr lang="en-US" altLang="ko-KR" sz="4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!</a:t>
            </a:r>
            <a:endParaRPr lang="ko" sz="4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45815E73-D4F6-E6CC-51DD-5ED29777A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3" y="4372088"/>
            <a:ext cx="3517567" cy="1508758"/>
          </a:xfrm>
        </p:spPr>
        <p:txBody>
          <a:bodyPr rtlCol="0">
            <a:normAutofit/>
          </a:bodyPr>
          <a:lstStyle/>
          <a:p>
            <a:pPr algn="ctr"/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Django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프로젝트 최종발표</a:t>
            </a:r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 rtl="0"/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2023. 05. 02</a:t>
            </a:r>
          </a:p>
          <a:p>
            <a:pPr algn="ctr" rtl="0"/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미래융합교육원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조</a:t>
            </a:r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 rtl="0"/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2" name="그림 11" descr="웹사이트이(가) 표시된 사진&#10;&#10;자동 생성된 설명">
            <a:extLst>
              <a:ext uri="{FF2B5EF4-FFF2-40B4-BE49-F238E27FC236}">
                <a16:creationId xmlns:a16="http://schemas.microsoft.com/office/drawing/2014/main" id="{41F18605-F657-B217-AE59-A08F30D41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571044"/>
            <a:ext cx="5576047" cy="371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8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4DBFB-EEF4-A166-C37B-1A056CFF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08491"/>
            <a:ext cx="10058400" cy="733313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목 차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9F0520CC-A5BF-6DBA-2CA6-B04AEF3601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49497"/>
              </p:ext>
            </p:extLst>
          </p:nvPr>
        </p:nvGraphicFramePr>
        <p:xfrm>
          <a:off x="1204539" y="1633069"/>
          <a:ext cx="10058400" cy="3996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B68154-B677-7906-00F2-AD833AFD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2023-05-02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4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28778-91B2-17DE-A5A6-43678D886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96471"/>
            <a:ext cx="10058400" cy="840889"/>
          </a:xfrm>
        </p:spPr>
        <p:txBody>
          <a:bodyPr/>
          <a:lstStyle/>
          <a:p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프로젝트 개요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9F518D-BC8E-8CBC-2CE4-D5E09208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2023-05-02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2169A1-EC03-AF74-6305-F8BDBF65C08A}"/>
              </a:ext>
            </a:extLst>
          </p:cNvPr>
          <p:cNvSpPr/>
          <p:nvPr/>
        </p:nvSpPr>
        <p:spPr>
          <a:xfrm>
            <a:off x="5316071" y="2001174"/>
            <a:ext cx="6382869" cy="4181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교육원에서 실습한 </a:t>
            </a:r>
            <a:r>
              <a:rPr lang="ko-KR" altLang="en-US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장고</a:t>
            </a:r>
            <a:r>
              <a:rPr lang="en-US" altLang="ko-KR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(Django) </a:t>
            </a:r>
            <a:r>
              <a:rPr lang="ko-KR" altLang="en-US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프레임워크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사용하여 미래융합교육원의 학생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교육생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 사용 가능한 홈페이지를 제작한다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pPr>
              <a:defRPr/>
            </a:pP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기존 교육원 홈페이지와 달리 로그인 기능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자유게시판 기능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코딩테스트 제공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스터디 모집 등 학생들이 자유롭게 사용 가능한 홈페이지 제작을 프로젝트 주제로 선정하였다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이를 통해 </a:t>
            </a:r>
            <a:r>
              <a:rPr lang="ko-KR" altLang="en-US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장고 프레임워크 기술 이해와 프로그램의 흐름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알고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팀 프로젝트를 통한 </a:t>
            </a:r>
            <a:r>
              <a:rPr lang="ko-KR" altLang="en-US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팀원 간 협업 능력과 소통 능력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배양한다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</p:txBody>
      </p:sp>
      <p:pic>
        <p:nvPicPr>
          <p:cNvPr id="3" name="그림 2" descr="웹사이트이(가) 표시된 사진&#10;&#10;자동 생성된 설명">
            <a:extLst>
              <a:ext uri="{FF2B5EF4-FFF2-40B4-BE49-F238E27FC236}">
                <a16:creationId xmlns:a16="http://schemas.microsoft.com/office/drawing/2014/main" id="{8AAC89A1-8455-80B6-579E-5D1A528B4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07" y="2775748"/>
            <a:ext cx="3639669" cy="242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8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28778-91B2-17DE-A5A6-43678D886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96471"/>
            <a:ext cx="10058400" cy="840889"/>
          </a:xfrm>
        </p:spPr>
        <p:txBody>
          <a:bodyPr/>
          <a:lstStyle/>
          <a:p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프로젝트 개요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9F518D-BC8E-8CBC-2CE4-D5E09208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2023-05-02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276136-E2ED-BFEF-3AEA-B5FDDF915CCE}"/>
              </a:ext>
            </a:extLst>
          </p:cNvPr>
          <p:cNvSpPr/>
          <p:nvPr/>
        </p:nvSpPr>
        <p:spPr>
          <a:xfrm>
            <a:off x="3655490" y="2576878"/>
            <a:ext cx="59367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발 표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서윤호 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PPT : 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서윤호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조미정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 현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서윤호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서지훈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이건호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(Front-end)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조미정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장인호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(Back-end)</a:t>
            </a:r>
          </a:p>
        </p:txBody>
      </p:sp>
      <p:pic>
        <p:nvPicPr>
          <p:cNvPr id="8" name="그래픽 7" descr="키보드 단색으로 채워진">
            <a:extLst>
              <a:ext uri="{FF2B5EF4-FFF2-40B4-BE49-F238E27FC236}">
                <a16:creationId xmlns:a16="http://schemas.microsoft.com/office/drawing/2014/main" id="{B5541194-2F9B-C495-F7FB-C4E4BDB0528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6090" y="4692919"/>
            <a:ext cx="914400" cy="914400"/>
          </a:xfrm>
          <a:prstGeom prst="rect">
            <a:avLst/>
          </a:prstGeom>
        </p:spPr>
      </p:pic>
      <p:pic>
        <p:nvPicPr>
          <p:cNvPr id="10" name="그래픽 9" descr="강의실 단색으로 채워진">
            <a:extLst>
              <a:ext uri="{FF2B5EF4-FFF2-40B4-BE49-F238E27FC236}">
                <a16:creationId xmlns:a16="http://schemas.microsoft.com/office/drawing/2014/main" id="{1A3396AD-FDC6-5FC9-B2FF-AFDDED8157C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6090" y="2599341"/>
            <a:ext cx="914400" cy="914400"/>
          </a:xfrm>
          <a:prstGeom prst="rect">
            <a:avLst/>
          </a:prstGeom>
        </p:spPr>
      </p:pic>
      <p:pic>
        <p:nvPicPr>
          <p:cNvPr id="12" name="그래픽 11" descr="브라우저 창 단색으로 채워진">
            <a:extLst>
              <a:ext uri="{FF2B5EF4-FFF2-40B4-BE49-F238E27FC236}">
                <a16:creationId xmlns:a16="http://schemas.microsoft.com/office/drawing/2014/main" id="{83E494DE-C083-CE60-7592-1A1357DD19A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66090" y="36461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1620E-3AB5-A168-46DB-AD0182CE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2023-05-02</a:t>
            </a:fld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333152D-6D4E-3B74-2C10-CD117300F5B7}"/>
              </a:ext>
            </a:extLst>
          </p:cNvPr>
          <p:cNvSpPr>
            <a:spLocks noGrp="1"/>
          </p:cNvSpPr>
          <p:nvPr/>
        </p:nvSpPr>
        <p:spPr>
          <a:xfrm>
            <a:off x="954032" y="35164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개요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프로그램 개발 환경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D1C64900-B115-CFDA-6302-C88B8DDAF52E}"/>
              </a:ext>
            </a:extLst>
          </p:cNvPr>
          <p:cNvSpPr txBox="1"/>
          <p:nvPr/>
        </p:nvSpPr>
        <p:spPr>
          <a:xfrm>
            <a:off x="6815071" y="559305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ko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코드 작성 도구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7C858092-92BF-01FC-0D05-B65F9D9545D7}"/>
              </a:ext>
            </a:extLst>
          </p:cNvPr>
          <p:cNvSpPr txBox="1"/>
          <p:nvPr/>
        </p:nvSpPr>
        <p:spPr>
          <a:xfrm>
            <a:off x="3552523" y="5593054"/>
            <a:ext cx="156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ko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데이터베이스</a:t>
            </a: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0F690789-B0FA-6301-6EBA-7A7425D57BB0}"/>
              </a:ext>
            </a:extLst>
          </p:cNvPr>
          <p:cNvSpPr txBox="1"/>
          <p:nvPr/>
        </p:nvSpPr>
        <p:spPr>
          <a:xfrm>
            <a:off x="8352044" y="3655619"/>
            <a:ext cx="151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ko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프레임워크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5F74BE48-660E-273B-2AD4-95CD9811876A}"/>
              </a:ext>
            </a:extLst>
          </p:cNvPr>
          <p:cNvSpPr txBox="1"/>
          <p:nvPr/>
        </p:nvSpPr>
        <p:spPr>
          <a:xfrm>
            <a:off x="2374209" y="3660461"/>
            <a:ext cx="145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ko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개발 언어</a:t>
            </a:r>
          </a:p>
        </p:txBody>
      </p:sp>
      <p:pic>
        <p:nvPicPr>
          <p:cNvPr id="12" name="Picture 2" descr="PyCharm 다운로드: JetBrains가 만든 전문 개발자용 Python IDE">
            <a:extLst>
              <a:ext uri="{FF2B5EF4-FFF2-40B4-BE49-F238E27FC236}">
                <a16:creationId xmlns:a16="http://schemas.microsoft.com/office/drawing/2014/main" id="{55BD01D1-DD0A-625F-B90F-33B6D5ED8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719" y="4329579"/>
            <a:ext cx="1177147" cy="117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AB6A3A0E-FED9-D801-5582-5AC67922C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418" y="2830214"/>
            <a:ext cx="2262277" cy="78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백준 25373번] [Python] 벼락치기">
            <a:extLst>
              <a:ext uri="{FF2B5EF4-FFF2-40B4-BE49-F238E27FC236}">
                <a16:creationId xmlns:a16="http://schemas.microsoft.com/office/drawing/2014/main" id="{AF72199D-C1FB-A92A-DBFB-95ECB9341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05" y="2417441"/>
            <a:ext cx="2102706" cy="118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ml] html이란, 웹 브라우저와 웹 편집기">
            <a:extLst>
              <a:ext uri="{FF2B5EF4-FFF2-40B4-BE49-F238E27FC236}">
                <a16:creationId xmlns:a16="http://schemas.microsoft.com/office/drawing/2014/main" id="{8EBC9F09-9B84-28C5-09D1-5332A30A0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339" y="2026540"/>
            <a:ext cx="1136974" cy="87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60885DB8-AAA6-A99A-AF60-7AAE1A75E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802" y="4279984"/>
            <a:ext cx="2496204" cy="118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JavaScript logo and symbol, meaning, history, PNG">
            <a:extLst>
              <a:ext uri="{FF2B5EF4-FFF2-40B4-BE49-F238E27FC236}">
                <a16:creationId xmlns:a16="http://schemas.microsoft.com/office/drawing/2014/main" id="{3BEFE746-0ABF-5B51-CDDD-A2D032C4B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3" r="28117"/>
          <a:stretch/>
        </p:blipFill>
        <p:spPr bwMode="auto">
          <a:xfrm>
            <a:off x="2454964" y="2748484"/>
            <a:ext cx="471724" cy="66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jax - 위키백과, 우리 모두의 백과사전">
            <a:extLst>
              <a:ext uri="{FF2B5EF4-FFF2-40B4-BE49-F238E27FC236}">
                <a16:creationId xmlns:a16="http://schemas.microsoft.com/office/drawing/2014/main" id="{55E52A83-9E2F-17B4-B586-41EFA46F3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313" y="2075876"/>
            <a:ext cx="1727573" cy="82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웹용 Json 파일 아이콘의 현대적인 평면 디자인 | 프리미엄 벡터">
            <a:extLst>
              <a:ext uri="{FF2B5EF4-FFF2-40B4-BE49-F238E27FC236}">
                <a16:creationId xmlns:a16="http://schemas.microsoft.com/office/drawing/2014/main" id="{6D39B5FC-22DD-D095-EF27-DBA0A5CED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92" y="2872285"/>
            <a:ext cx="780473" cy="78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/JQuery] 다운로드 방법, 적용 방법, CDN 사용법, jQuery 사용법">
            <a:extLst>
              <a:ext uri="{FF2B5EF4-FFF2-40B4-BE49-F238E27FC236}">
                <a16:creationId xmlns:a16="http://schemas.microsoft.com/office/drawing/2014/main" id="{11F32FCE-DE41-F024-693F-4AAAACB62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472" y="2928408"/>
            <a:ext cx="900627" cy="90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파이썬 - 아나콘다(Anaconda) 설치법">
            <a:extLst>
              <a:ext uri="{FF2B5EF4-FFF2-40B4-BE49-F238E27FC236}">
                <a16:creationId xmlns:a16="http://schemas.microsoft.com/office/drawing/2014/main" id="{BE05667B-3AF8-A5F2-6A42-D34522D56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615" y="2431134"/>
            <a:ext cx="2359572" cy="117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9">
            <a:extLst>
              <a:ext uri="{FF2B5EF4-FFF2-40B4-BE49-F238E27FC236}">
                <a16:creationId xmlns:a16="http://schemas.microsoft.com/office/drawing/2014/main" id="{2C9EC464-2743-BE72-5F7A-54B1A896A7CD}"/>
              </a:ext>
            </a:extLst>
          </p:cNvPr>
          <p:cNvSpPr txBox="1"/>
          <p:nvPr/>
        </p:nvSpPr>
        <p:spPr>
          <a:xfrm>
            <a:off x="5799876" y="3660461"/>
            <a:ext cx="151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ko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인터프리터</a:t>
            </a:r>
          </a:p>
        </p:txBody>
      </p:sp>
    </p:spTree>
    <p:extLst>
      <p:ext uri="{BB962C8B-B14F-4D97-AF65-F5344CB8AC3E}">
        <p14:creationId xmlns:p14="http://schemas.microsoft.com/office/powerpoint/2010/main" val="53547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5E0C1-ED53-0EC1-E796-8BA69A03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구현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9BAD77-CE20-E9AC-16F7-A2DFA4467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CF369-4659-C312-4904-AB2B369C3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2023-05-02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47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28778-91B2-17DE-A5A6-43678D886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96471"/>
            <a:ext cx="10058400" cy="840889"/>
          </a:xfrm>
        </p:spPr>
        <p:txBody>
          <a:bodyPr/>
          <a:lstStyle/>
          <a:p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2.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구현 화면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9F518D-BC8E-8CBC-2CE4-D5E09208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2023-05-02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8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3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2023-05-02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1"/>
          <a:stretch/>
        </p:blipFill>
        <p:spPr>
          <a:xfrm>
            <a:off x="0" y="0"/>
            <a:ext cx="7784983" cy="41609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56" b="30004"/>
          <a:stretch/>
        </p:blipFill>
        <p:spPr>
          <a:xfrm>
            <a:off x="4636276" y="2768367"/>
            <a:ext cx="7555724" cy="357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5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28778-91B2-17DE-A5A6-43678D886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96471"/>
            <a:ext cx="10058400" cy="840889"/>
          </a:xfrm>
        </p:spPr>
        <p:txBody>
          <a:bodyPr/>
          <a:lstStyle/>
          <a:p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2.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구현 화면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9F518D-BC8E-8CBC-2CE4-D5E09208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2023-05-02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32" b="28441"/>
          <a:stretch/>
        </p:blipFill>
        <p:spPr>
          <a:xfrm>
            <a:off x="0" y="0"/>
            <a:ext cx="8472881" cy="41863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8" b="32844"/>
          <a:stretch/>
        </p:blipFill>
        <p:spPr>
          <a:xfrm>
            <a:off x="2424419" y="2252444"/>
            <a:ext cx="9767582" cy="46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8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0_TF56160789" id="{11A5DD40-D213-4239-B5A2-34C90E722621}" vid="{34CC6CB0-C27F-499C-B426-D32440FDD9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{BDBE7DE1-C326-4AA6-A271-4C58B120F6AF}tf56160789_win32</Template>
  <TotalTime>347</TotalTime>
  <Words>365</Words>
  <Application>Microsoft Office PowerPoint</Application>
  <PresentationFormat>와이드스크린</PresentationFormat>
  <Paragraphs>73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Malgun Gothic</vt:lpstr>
      <vt:lpstr>Malgun Gothic</vt:lpstr>
      <vt:lpstr>조선일보명조</vt:lpstr>
      <vt:lpstr>Calibri</vt:lpstr>
      <vt:lpstr>Franklin Gothic Book</vt:lpstr>
      <vt:lpstr>1_RetrospectVTI</vt:lpstr>
      <vt:lpstr>미래융합교육원 학생 홈페이지</vt:lpstr>
      <vt:lpstr>- 목 차</vt:lpstr>
      <vt:lpstr>1. 프로젝트 개요</vt:lpstr>
      <vt:lpstr>1. 프로젝트 개요</vt:lpstr>
      <vt:lpstr>PowerPoint 프레젠테이션</vt:lpstr>
      <vt:lpstr>2. 구현 화면</vt:lpstr>
      <vt:lpstr>2. 구현 화면</vt:lpstr>
      <vt:lpstr>PowerPoint 프레젠테이션</vt:lpstr>
      <vt:lpstr>2. 구현 화면</vt:lpstr>
      <vt:lpstr>2. 구현 화면</vt:lpstr>
      <vt:lpstr>3. 잘된 점</vt:lpstr>
      <vt:lpstr>3. 아쉬웠던 점</vt:lpstr>
      <vt:lpstr>3. 보완할 점</vt:lpstr>
      <vt:lpstr>4. 느낀 점 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온라인 쇼핑몰 홈페이지</dc:title>
  <dc:creator>서윤호</dc:creator>
  <cp:lastModifiedBy>서윤호</cp:lastModifiedBy>
  <cp:revision>21</cp:revision>
  <dcterms:created xsi:type="dcterms:W3CDTF">2023-03-15T13:22:15Z</dcterms:created>
  <dcterms:modified xsi:type="dcterms:W3CDTF">2023-05-02T01:03:28Z</dcterms:modified>
</cp:coreProperties>
</file>