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85211"/>
  </p:normalViewPr>
  <p:slideViewPr>
    <p:cSldViewPr snapToGrid="0">
      <p:cViewPr varScale="1">
        <p:scale>
          <a:sx n="104" d="100"/>
          <a:sy n="104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A9E45-E033-8149-913C-70E47DBF68FB}" type="datetimeFigureOut">
              <a:rPr kumimoji="1" lang="ko-KR" altLang="en-US" smtClean="0"/>
              <a:t>2025. 3. 14.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A63C0-519F-9D4B-8EA2-552403647D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507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350"/>
              </a:lnSpc>
              <a:buNone/>
            </a:pPr>
            <a:r>
              <a:rPr lang="en" altLang="ko-KR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" altLang="ko-KR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" altLang="ko-KR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NSCameraUsageDescription</a:t>
            </a:r>
            <a:r>
              <a:rPr lang="en" altLang="ko-KR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" altLang="ko-K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" altLang="ko-KR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" altLang="ko-KR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" altLang="ko-KR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altLang="ko-KR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이 앱은 사진 촬영을 위해 카메라를 사용합니다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" altLang="ko-K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altLang="ko-KR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" altLang="ko-KR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" altLang="ko-KR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" altLang="ko-KR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" altLang="ko-KR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NSPhotoLibraryUsageDescription</a:t>
            </a:r>
            <a:r>
              <a:rPr lang="en" altLang="ko-KR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" altLang="ko-K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" altLang="ko-KR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" altLang="ko-KR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" altLang="ko-KR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altLang="ko-KR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이 앱은 사진을 저장하기 위해 사진 라이브러리에 접근합니다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" altLang="ko-K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altLang="ko-KR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" altLang="ko-KR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" altLang="ko-KR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" altLang="ko-KR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" altLang="ko-KR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NSMicrophoneUsageDescription</a:t>
            </a:r>
            <a:r>
              <a:rPr lang="en" altLang="ko-KR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" altLang="ko-K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" altLang="ko-KR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" altLang="ko-KR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" altLang="ko-KR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ko-K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altLang="ko-KR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이 앱은 오디오 녹음을 위해 마이크를 사용합니다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" altLang="ko-K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altLang="ko-KR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" altLang="ko-KR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A63C0-519F-9D4B-8EA2-552403647DED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7858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1863C-B7EB-0DE1-0B65-3F5DED103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10ED82F-3DA1-980F-986A-374A710EC4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039DC68-6FD4-506B-DED3-35C31A7E38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350"/>
              </a:lnSpc>
              <a:buNone/>
            </a:pPr>
            <a:r>
              <a:rPr lang="en" altLang="ko-KR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image_picker</a:t>
            </a:r>
            <a:r>
              <a:rPr lang="en" altLang="ko-KR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>
              <a:lnSpc>
                <a:spcPts val="1350"/>
              </a:lnSpc>
              <a:buNone/>
            </a:pPr>
            <a:r>
              <a:rPr lang="en" altLang="ko-K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camera</a:t>
            </a:r>
            <a:r>
              <a:rPr lang="en" altLang="ko-KR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^0.10.5+2</a:t>
            </a:r>
            <a:endParaRPr lang="en" altLang="ko-KR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" altLang="ko-KR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permission_handler</a:t>
            </a:r>
            <a:r>
              <a:rPr lang="en" altLang="ko-KR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" altLang="ko-KR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^11.0.1</a:t>
            </a:r>
            <a:endParaRPr lang="en" altLang="ko-KR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78268F-777C-1787-7318-67404863FF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A63C0-519F-9D4B-8EA2-552403647DED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0731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6C75B-4D37-F799-792E-1FEB7F764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0743902-B50D-BCD9-6191-4BF1C09D87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CCC1152-41D7-DE03-6D76-D3D767A181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D5666B-D57A-5A72-B90E-DEA7BBEFCE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A63C0-519F-9D4B-8EA2-552403647DED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7222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F919E-8F9D-0AC5-CEC3-E2051AEFE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020AB00-4F02-9F96-927B-B4F3D16973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6794F6-4132-4722-7E32-76C82AFA59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B62981-152A-89F1-BFA9-46F498FD28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A63C0-519F-9D4B-8EA2-552403647DED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6096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C3528-844D-C584-9CF3-45F5C51F0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343FF83-2EF0-E5B5-B8BC-69C0B02D00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E39485-E60A-CB8E-EE70-7E3B9C3B4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452E81-3C10-2DBA-988C-33C885F682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A63C0-519F-9D4B-8EA2-552403647DED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9964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A1BAC-1394-938A-81CB-05FE22030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B03A1A8-4075-D340-1A1A-0FD71C38DF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3D5A85C-B8B0-445B-177E-FE87B9D67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6328BC-4CD0-115E-BD76-9C097DBB82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A63C0-519F-9D4B-8EA2-552403647DED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7297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917A4-3861-3C11-FE91-D662DA47A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BAC74E-C20F-3E5D-E4EC-3A22444C0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FFB59-AD0C-72BE-56F7-CFF298058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0FCF-7BAC-6741-B8E9-CF52751E6558}" type="datetimeFigureOut">
              <a:rPr kumimoji="1" lang="ko-KR" altLang="en-US" smtClean="0"/>
              <a:t>2025. 3. 14.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FDEEDB-B707-A52A-2DEB-9318F4CCB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994515-A85C-14B5-650E-A8182661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E762-762D-5F4B-B836-CE9953F4AA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541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9A094-4D60-F45A-7BA2-28A39A84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6A6C14-0FA1-A186-BCD1-B6157E21E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EDD94F-4C7D-0B4B-28D7-572BDDF5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0FCF-7BAC-6741-B8E9-CF52751E6558}" type="datetimeFigureOut">
              <a:rPr kumimoji="1" lang="ko-KR" altLang="en-US" smtClean="0"/>
              <a:t>2025. 3. 14.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396668-1200-6C9E-23C5-22CA8726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B110A9-67E0-A0CA-20E8-F287836A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E762-762D-5F4B-B836-CE9953F4AA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09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4E7DF3-572B-B821-8C81-BC118D532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D40592-1971-8914-67FF-76E7783D4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27958-B57D-01BA-27FC-226B1C10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0FCF-7BAC-6741-B8E9-CF52751E6558}" type="datetimeFigureOut">
              <a:rPr kumimoji="1" lang="ko-KR" altLang="en-US" smtClean="0"/>
              <a:t>2025. 3. 14.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0721CD-42F0-033A-1443-6CB6B1D3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452813-979C-8187-4BA6-761C5A8E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E762-762D-5F4B-B836-CE9953F4AA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340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7F7AC-98CC-7514-A1C8-A6AF2E6E4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21A9B-D440-8E1D-F23E-B708EEC84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3916B7-D8D5-911A-C7FF-FFFC67AB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0FCF-7BAC-6741-B8E9-CF52751E6558}" type="datetimeFigureOut">
              <a:rPr kumimoji="1" lang="ko-KR" altLang="en-US" smtClean="0"/>
              <a:t>2025. 3. 14.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D45F22-F1E8-4AB8-12C1-A512C474B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7F4489-505A-A04E-BE4A-C6FA11CFC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E762-762D-5F4B-B836-CE9953F4AA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227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2A84A-FCC7-8559-9989-09C393861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AC4018-AA03-687F-6B0A-01569DA02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56C03C-622E-D9A6-B826-EAB2A93C2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0FCF-7BAC-6741-B8E9-CF52751E6558}" type="datetimeFigureOut">
              <a:rPr kumimoji="1" lang="ko-KR" altLang="en-US" smtClean="0"/>
              <a:t>2025. 3. 14.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9984DD-DCF4-7B70-1B59-1485EBF0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A68BC5-B663-7512-589D-21331DB8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E762-762D-5F4B-B836-CE9953F4AA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049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8F218-9D2C-6866-0901-6EE0A7D7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788505-FEF4-97CC-185F-691B97C08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86B479-5ABA-5353-5920-73741138B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4C2F5A-87E5-CDA1-816E-FC693C661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0FCF-7BAC-6741-B8E9-CF52751E6558}" type="datetimeFigureOut">
              <a:rPr kumimoji="1" lang="ko-KR" altLang="en-US" smtClean="0"/>
              <a:t>2025. 3. 14.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80F440-E947-00DA-5BE4-7DAAD5CB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C100C4-A818-9043-C416-68B71F397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E762-762D-5F4B-B836-CE9953F4AA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536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E0822-07F5-E335-55AC-613A9E1C0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F27FFD-911A-3F4D-843E-FD9B8C513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B82F33-4504-D0EF-C0CE-2199AD19D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9D9DC5-55B5-E016-56CA-2729BAE43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4EE450-FBBF-D2B8-628F-2121ABA94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AA4AD1-CAFF-C2F4-3CFF-2B41E8829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0FCF-7BAC-6741-B8E9-CF52751E6558}" type="datetimeFigureOut">
              <a:rPr kumimoji="1" lang="ko-KR" altLang="en-US" smtClean="0"/>
              <a:t>2025. 3. 14.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4C85FD-7690-C1EB-B31A-1E8C0C8B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9B7D88-5AFB-7D0F-E9C8-3B9A1D9D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E762-762D-5F4B-B836-CE9953F4AA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522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408E6-8BB5-3E79-D8C2-3D678A2D3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6F3897-C288-01FB-BB24-C18007085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0FCF-7BAC-6741-B8E9-CF52751E6558}" type="datetimeFigureOut">
              <a:rPr kumimoji="1" lang="ko-KR" altLang="en-US" smtClean="0"/>
              <a:t>2025. 3. 14.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0C479D-6A7B-4E41-7873-9D8B967F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160DAE-39B8-8157-6781-73DBFE4D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E762-762D-5F4B-B836-CE9953F4AA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180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75AEA9-F96D-BF78-DD5D-43F10926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0FCF-7BAC-6741-B8E9-CF52751E6558}" type="datetimeFigureOut">
              <a:rPr kumimoji="1" lang="ko-KR" altLang="en-US" smtClean="0"/>
              <a:t>2025. 3. 14.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7790A3-B546-1CC9-5EAB-60B545F7B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041F5B-5136-DAF0-1074-90CA46C79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E762-762D-5F4B-B836-CE9953F4AA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568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9458D-1F7B-9E94-7764-C44701958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D8666-EEDF-7CEB-B3D1-A940AA09A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9134CB-54AB-CE7D-5FDB-4A22E52C2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BA2CCE-30B2-171A-E222-A42C4D551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0FCF-7BAC-6741-B8E9-CF52751E6558}" type="datetimeFigureOut">
              <a:rPr kumimoji="1" lang="ko-KR" altLang="en-US" smtClean="0"/>
              <a:t>2025. 3. 14.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CB902D-87D6-824A-4303-D3C6BA809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72E062-AA1F-7CE5-7558-582BD8C0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E762-762D-5F4B-B836-CE9953F4AA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553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42E43-5B1E-1ABD-8C56-BFEFA3069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B98D02-8FCC-83E1-BBFD-7F368060F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A04478-F665-7C1D-708D-D2BDBB535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EF817B-9FD7-14B6-CBD3-F85D7BFF1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0FCF-7BAC-6741-B8E9-CF52751E6558}" type="datetimeFigureOut">
              <a:rPr kumimoji="1" lang="ko-KR" altLang="en-US" smtClean="0"/>
              <a:t>2025. 3. 14.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7EF482-D15D-ED7A-EB6F-B2AFF673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50CDE0-B333-A0C0-47DC-A4C72668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7E762-762D-5F4B-B836-CE9953F4AA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527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D7F2A1-C48B-B1C4-EB0C-DD2738C54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013A2C-A69A-58CD-F253-ADE49849B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0ABD49-50E6-18AA-7400-3959F12B6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F40FCF-7BAC-6741-B8E9-CF52751E6558}" type="datetimeFigureOut">
              <a:rPr kumimoji="1" lang="ko-KR" altLang="en-US" smtClean="0"/>
              <a:t>2025. 3. 14.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9FEE1E-EF87-B3A5-1230-436540ECF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491DE7-660C-BCBE-9F33-CCFA453E5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77E762-762D-5F4B-B836-CE9953F4AA3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675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D8E278-C997-A21A-56E2-1436F3CA5DA7}"/>
              </a:ext>
            </a:extLst>
          </p:cNvPr>
          <p:cNvSpPr txBox="1"/>
          <p:nvPr/>
        </p:nvSpPr>
        <p:spPr>
          <a:xfrm>
            <a:off x="333829" y="319314"/>
            <a:ext cx="390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ios</a:t>
            </a:r>
            <a:r>
              <a:rPr kumimoji="1" lang="en-US" altLang="ko-KR" dirty="0"/>
              <a:t>/Runner/</a:t>
            </a:r>
            <a:r>
              <a:rPr kumimoji="1" lang="en-US" altLang="ko-KR" dirty="0" err="1"/>
              <a:t>Info.plist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C91FF5-E4AE-739D-B7B4-708DBDDCD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27" y="1574800"/>
            <a:ext cx="7264400" cy="185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574664-7A60-FC1C-6F55-6EF02EACB571}"/>
              </a:ext>
            </a:extLst>
          </p:cNvPr>
          <p:cNvSpPr txBox="1"/>
          <p:nvPr/>
        </p:nvSpPr>
        <p:spPr>
          <a:xfrm>
            <a:off x="506627" y="950169"/>
            <a:ext cx="390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아래 코드 추가</a:t>
            </a:r>
          </a:p>
        </p:txBody>
      </p:sp>
    </p:spTree>
    <p:extLst>
      <p:ext uri="{BB962C8B-B14F-4D97-AF65-F5344CB8AC3E}">
        <p14:creationId xmlns:p14="http://schemas.microsoft.com/office/powerpoint/2010/main" val="265375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FB549-6809-AA74-7B90-881B408AA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6A137C-70ED-CBE7-DEE3-47F406162D58}"/>
              </a:ext>
            </a:extLst>
          </p:cNvPr>
          <p:cNvSpPr txBox="1"/>
          <p:nvPr/>
        </p:nvSpPr>
        <p:spPr>
          <a:xfrm>
            <a:off x="333829" y="319314"/>
            <a:ext cx="390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pubspec.yaml</a:t>
            </a:r>
            <a:endParaRPr kumimoji="1"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7874BF-44C1-2A66-C14A-C0A4711F3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762" y="2088635"/>
            <a:ext cx="7264400" cy="3175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948A84-708B-5B46-3A03-CC50D52D80DA}"/>
              </a:ext>
            </a:extLst>
          </p:cNvPr>
          <p:cNvSpPr txBox="1"/>
          <p:nvPr/>
        </p:nvSpPr>
        <p:spPr>
          <a:xfrm>
            <a:off x="506627" y="950169"/>
            <a:ext cx="390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아래 코드 추가</a:t>
            </a:r>
          </a:p>
        </p:txBody>
      </p:sp>
    </p:spTree>
    <p:extLst>
      <p:ext uri="{BB962C8B-B14F-4D97-AF65-F5344CB8AC3E}">
        <p14:creationId xmlns:p14="http://schemas.microsoft.com/office/powerpoint/2010/main" val="4130040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B2EC5-6520-398C-5998-CBD39E2A9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A463E3-C14E-CB3A-17B8-505DC024E857}"/>
              </a:ext>
            </a:extLst>
          </p:cNvPr>
          <p:cNvSpPr txBox="1"/>
          <p:nvPr/>
        </p:nvSpPr>
        <p:spPr>
          <a:xfrm>
            <a:off x="333829" y="319314"/>
            <a:ext cx="390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3. </a:t>
            </a:r>
            <a:r>
              <a:rPr kumimoji="1" lang="en-US" altLang="ko-KR" dirty="0" err="1"/>
              <a:t>main.dart</a:t>
            </a:r>
            <a:r>
              <a:rPr kumimoji="1" lang="en-US" altLang="ko-KR" dirty="0"/>
              <a:t> </a:t>
            </a:r>
            <a:r>
              <a:rPr kumimoji="1" lang="ko-KR" altLang="en-US" dirty="0"/>
              <a:t>생성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(GPT </a:t>
            </a:r>
            <a:r>
              <a:rPr kumimoji="1" lang="ko-KR" altLang="en-US" dirty="0"/>
              <a:t>요청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627D65-D4FE-A9BB-FEDC-8EF6373AC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871" y="1348848"/>
            <a:ext cx="5436973" cy="51898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B413D9-7E54-DAA4-EE41-4AAE7965C5C0}"/>
              </a:ext>
            </a:extLst>
          </p:cNvPr>
          <p:cNvSpPr txBox="1"/>
          <p:nvPr/>
        </p:nvSpPr>
        <p:spPr>
          <a:xfrm>
            <a:off x="506627" y="950169"/>
            <a:ext cx="390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아래 코드 추가</a:t>
            </a:r>
          </a:p>
        </p:txBody>
      </p:sp>
    </p:spTree>
    <p:extLst>
      <p:ext uri="{BB962C8B-B14F-4D97-AF65-F5344CB8AC3E}">
        <p14:creationId xmlns:p14="http://schemas.microsoft.com/office/powerpoint/2010/main" val="335525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B52F5-0C04-6AA0-3030-8B27D0623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CFA4B2-A55F-DD7A-04A0-F71517E0C9ED}"/>
              </a:ext>
            </a:extLst>
          </p:cNvPr>
          <p:cNvSpPr txBox="1"/>
          <p:nvPr/>
        </p:nvSpPr>
        <p:spPr>
          <a:xfrm>
            <a:off x="333829" y="319314"/>
            <a:ext cx="390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4.</a:t>
            </a:r>
            <a:r>
              <a:rPr kumimoji="1" lang="ko-KR" altLang="en-US" dirty="0"/>
              <a:t> </a:t>
            </a:r>
            <a:r>
              <a:rPr kumimoji="1" lang="en-US" altLang="ko-KR" dirty="0"/>
              <a:t>Xcode </a:t>
            </a:r>
            <a:r>
              <a:rPr kumimoji="1" lang="ko-KR" altLang="en-US" dirty="0"/>
              <a:t>설치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1A0EFD-5ED7-5A00-EE96-178E3CDC3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319" y="1581024"/>
            <a:ext cx="565488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13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75314-B41F-E1A6-CD2C-BEA4955F7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178E55-F6D0-3E47-6EEB-C3A05EE88512}"/>
              </a:ext>
            </a:extLst>
          </p:cNvPr>
          <p:cNvSpPr txBox="1"/>
          <p:nvPr/>
        </p:nvSpPr>
        <p:spPr>
          <a:xfrm>
            <a:off x="333829" y="319314"/>
            <a:ext cx="920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5. Open Existing Project -&gt; </a:t>
            </a:r>
            <a:r>
              <a:rPr kumimoji="1" lang="en-US" altLang="ko-KR" dirty="0" err="1"/>
              <a:t>ios</a:t>
            </a:r>
            <a:r>
              <a:rPr kumimoji="1" lang="en-US" altLang="ko-KR" dirty="0"/>
              <a:t>/Runner.</a:t>
            </a:r>
            <a:r>
              <a:rPr lang="en" altLang="ko-KR" dirty="0" err="1"/>
              <a:t>xcworkspace</a:t>
            </a:r>
            <a:r>
              <a:rPr kumimoji="1" lang="en-US" altLang="ko-KR" dirty="0"/>
              <a:t> </a:t>
            </a:r>
            <a:r>
              <a:rPr kumimoji="1" lang="ko-KR" altLang="en-US" dirty="0"/>
              <a:t>폴더 가져오기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D6AC6B-C354-38EF-776D-A7E3ADA93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" y="1915296"/>
            <a:ext cx="4348839" cy="38676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CCEE33D-0E89-A777-7418-F2DAD0E1D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293" y="1915296"/>
            <a:ext cx="5545928" cy="317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2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723389-88FB-25A9-E352-72E9C0A7BBD2}"/>
              </a:ext>
            </a:extLst>
          </p:cNvPr>
          <p:cNvSpPr txBox="1"/>
          <p:nvPr/>
        </p:nvSpPr>
        <p:spPr>
          <a:xfrm>
            <a:off x="333829" y="319314"/>
            <a:ext cx="920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6. Signing &amp; Capabilities 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Apple </a:t>
            </a:r>
            <a:r>
              <a:rPr kumimoji="1" lang="ko-KR" altLang="en-US" dirty="0" err="1"/>
              <a:t>계발자</a:t>
            </a:r>
            <a:r>
              <a:rPr kumimoji="1" lang="ko-KR" altLang="en-US" dirty="0"/>
              <a:t> 계정 생성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icloud</a:t>
            </a:r>
            <a:r>
              <a:rPr kumimoji="1" lang="en-US" altLang="ko-KR" dirty="0"/>
              <a:t> </a:t>
            </a:r>
            <a:r>
              <a:rPr kumimoji="1" lang="ko-KR" altLang="en-US" dirty="0"/>
              <a:t>계정 사용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CE5D75-0800-549D-FD8D-E9D0CB3A9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091" y="1074744"/>
            <a:ext cx="7772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59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8DCC3-6974-3511-D7AF-0B611745E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6FF0D9-0B46-60EF-50A7-A2AF6CA17356}"/>
              </a:ext>
            </a:extLst>
          </p:cNvPr>
          <p:cNvSpPr txBox="1"/>
          <p:nvPr/>
        </p:nvSpPr>
        <p:spPr>
          <a:xfrm>
            <a:off x="333829" y="319314"/>
            <a:ext cx="390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7. </a:t>
            </a:r>
            <a:r>
              <a:rPr kumimoji="1" lang="ko-KR" altLang="en-US" dirty="0"/>
              <a:t>아이폰 설정 변경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382B1D-B575-22B1-7859-5EE30D51B726}"/>
              </a:ext>
            </a:extLst>
          </p:cNvPr>
          <p:cNvSpPr txBox="1"/>
          <p:nvPr/>
        </p:nvSpPr>
        <p:spPr>
          <a:xfrm>
            <a:off x="506626" y="950169"/>
            <a:ext cx="6870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ko-KR" altLang="en-US" dirty="0"/>
              <a:t>아이폰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mac </a:t>
            </a:r>
            <a:r>
              <a:rPr kumimoji="1" lang="en-US" altLang="ko-KR" dirty="0" err="1"/>
              <a:t>usb</a:t>
            </a:r>
            <a:r>
              <a:rPr kumimoji="1" lang="ko-KR" altLang="en-US" dirty="0"/>
              <a:t>로 연결</a:t>
            </a:r>
            <a:r>
              <a:rPr kumimoji="1" lang="en-US" altLang="ko-KR" dirty="0"/>
              <a:t> (C to C)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dirty="0"/>
              <a:t>설정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개인정보 보호 및 보안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개발자 모드 키기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재실행</a:t>
            </a:r>
            <a:endParaRPr kumimoji="1" lang="en-US" altLang="ko-KR" dirty="0"/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dirty="0"/>
              <a:t>설정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일반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VPN </a:t>
            </a:r>
            <a:r>
              <a:rPr kumimoji="1" lang="ko-KR" altLang="en-US" dirty="0"/>
              <a:t>및 기기 관리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신뢰</a:t>
            </a:r>
          </a:p>
        </p:txBody>
      </p:sp>
    </p:spTree>
    <p:extLst>
      <p:ext uri="{BB962C8B-B14F-4D97-AF65-F5344CB8AC3E}">
        <p14:creationId xmlns:p14="http://schemas.microsoft.com/office/powerpoint/2010/main" val="200971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185</Words>
  <Application>Microsoft Macintosh PowerPoint</Application>
  <PresentationFormat>와이드스크린</PresentationFormat>
  <Paragraphs>28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Menlo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이윤환</dc:creator>
  <cp:lastModifiedBy>이윤환</cp:lastModifiedBy>
  <cp:revision>1</cp:revision>
  <dcterms:created xsi:type="dcterms:W3CDTF">2025-03-14T03:41:18Z</dcterms:created>
  <dcterms:modified xsi:type="dcterms:W3CDTF">2025-03-14T04:00:05Z</dcterms:modified>
</cp:coreProperties>
</file>