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3"/>
    <p:restoredTop sz="94698"/>
  </p:normalViewPr>
  <p:slideViewPr>
    <p:cSldViewPr snapToGrid="0" snapToObjects="1">
      <p:cViewPr varScale="1">
        <p:scale>
          <a:sx n="154" d="100"/>
          <a:sy n="154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D8C8-3322-1E42-AB30-7035486088B6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3F28A-FF90-5A4C-BFEB-264BCC3D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7CA0-3B87-CA46-B67B-660D9137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8CBD-B889-264B-B38F-F571DAEB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AE1E-C1D2-B547-ACE1-D5411EB6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4AB-C4A1-E345-A057-3D5D15563478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D41-1FE2-0445-8809-99E3824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9F01-E9C0-0D4B-8157-FB241D7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D3E3-A1E9-7A4F-B67A-7B0DBF08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727F-B0A8-1C41-8FAA-6630FE9B0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6970-A6AB-2C45-AB1F-94C2735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7D7B-2D53-6146-8EC9-AC8A4CF15CB6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7CA5-722B-3046-99AA-A3CDA942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4A38-95D8-D741-AA2B-11B8C8E5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6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D480D-E026-2740-AAAB-103212AD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DE8F3-78F1-4E4A-9CFD-11DF6AC3D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EA21-D04A-C34E-8697-B73B9CD4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83A-870A-9D4C-BC45-D1EAF69999FF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8C7F-56E7-8648-BE36-72564A4D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87C1-08AE-C04B-B67B-F325CA2C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7D4F-124C-4347-8B44-E33DBA78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B245-FC9D-8846-A171-CE98380D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3E45-E6C0-6E4F-9550-DD4584F9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BFE5-B0C0-8942-AA27-F5A4705F5A50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06DD-C0D5-F947-93E9-CADBBD05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EE03-AAD2-D14D-AFD3-833CD34C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E5A3-C0F0-EF45-955C-7B7AAE9C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BCD2-1A6C-E54A-8DA3-81FDB272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731E-4F87-0B4A-884E-3BABBF63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DBEF-78A6-E74D-8316-40303444EDCB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76EE-5317-8546-AE1B-67753496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0FC1-FED8-D047-B9C1-427D3C89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FA12-F780-1D44-B0AD-FA064BA6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8E00-4480-3744-8478-EE597FAB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5406-F698-C847-BBF8-B6D309C1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D1A4-4CF7-8641-B97F-AFA4947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4FBD-19D9-C84F-BEBB-AE2E5434F00D}" type="datetime1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9A3F-2188-484B-8BA9-CC293E4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9589-4100-474D-87F1-9F3DFACB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4B4-DFFE-3E45-9123-570095E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17E2-5F1F-D840-B41C-A5E04A22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5224-89D7-7347-9F13-B72FD815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57AB1-518E-9643-AC56-2ADF890B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B6797-7748-004E-9C86-EB931CE23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88AC4-5530-4F42-BB0D-F34A369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2523-80AF-844A-A1F3-C604A1829D28}" type="datetime1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04FD4-B036-A74C-A3C6-4A06BB4E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4498A-A823-EF41-BD59-06514B94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FEC-DDA3-0143-945B-CE13B806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4BF8-9624-CB4A-9FC6-5AEFEA1B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FE13-A674-6F44-8D2F-D2B0E95976A9}" type="datetime1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C556C-C462-F94A-819A-8DBD668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3AC91-51EF-3A41-95CA-98D675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9423C-1A34-D04C-B22D-DF72B5C0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ED8B-F197-5B4E-8322-B5C9F317F7FD}" type="datetime1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7DF87-90E6-A14A-B35B-FF2532FF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246A-B044-C94D-AE5E-E9E69F11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E491-3744-684F-A481-BFEB393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122C-A5BE-1048-BAEB-4A857750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7C2A6-DEA9-714B-B71A-EE940980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6BB2-C9AA-5F44-A6AB-D820B3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5583-1C7F-0D4D-A5EA-2DD2DC301CAF}" type="datetime1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00300-83BA-924D-8095-855355B3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89C50-EC09-7A4C-BA84-6CBC074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CC25-2275-9543-8F47-389B180E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B56F9-022C-324F-AEE4-E6F0326DB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614EF-3B80-604F-BA3B-B1FDFF3B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B468-F392-704D-B77D-AD4C7489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FCE-DA45-2440-8A94-A7F84E70F115}" type="datetime1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638-BA31-EB46-AB59-8380011C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90931-1582-1C4A-B101-9D88808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FA568-1E63-764D-96BE-941E51BC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A21A-DE4D-2E47-ADEC-1D256F96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42BE-57EE-F847-A812-F878F0911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4CDE-96BE-4E49-A4B6-9973588AD2B5}" type="datetime1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60F5-8012-EC43-98EF-ED39A209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ADD9-5B91-6441-A6B1-9780F589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170A-1782-F54A-931E-954D8D2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575AD-8985-1C42-8A20-0BA749AFFBBB}"/>
              </a:ext>
            </a:extLst>
          </p:cNvPr>
          <p:cNvSpPr txBox="1"/>
          <p:nvPr/>
        </p:nvSpPr>
        <p:spPr>
          <a:xfrm>
            <a:off x="1315940" y="1311967"/>
            <a:ext cx="9736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Working with Others of Different Roles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728A-BF79-024C-AF1C-D658B9E72238}"/>
              </a:ext>
            </a:extLst>
          </p:cNvPr>
          <p:cNvSpPr txBox="1"/>
          <p:nvPr/>
        </p:nvSpPr>
        <p:spPr>
          <a:xfrm>
            <a:off x="3849757" y="4628985"/>
            <a:ext cx="414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Elden S. Park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22CDB-71D5-4747-8B44-96F76451A6DD}"/>
              </a:ext>
            </a:extLst>
          </p:cNvPr>
          <p:cNvSpPr txBox="1"/>
          <p:nvPr/>
        </p:nvSpPr>
        <p:spPr>
          <a:xfrm>
            <a:off x="3849757" y="5213760"/>
            <a:ext cx="414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5B0E-4544-D14F-8732-7CA8F433792E}"/>
              </a:ext>
            </a:extLst>
          </p:cNvPr>
          <p:cNvSpPr txBox="1"/>
          <p:nvPr/>
        </p:nvSpPr>
        <p:spPr>
          <a:xfrm>
            <a:off x="1315940" y="2019853"/>
            <a:ext cx="9736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다른 역할의 팀원들과 협업하는 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89E20-5663-9F4D-B610-F4FA608B69B1}"/>
              </a:ext>
            </a:extLst>
          </p:cNvPr>
          <p:cNvSpPr txBox="1"/>
          <p:nvPr/>
        </p:nvSpPr>
        <p:spPr>
          <a:xfrm>
            <a:off x="3849757" y="4044210"/>
            <a:ext cx="414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Mashup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5F5EF4-87D3-3145-8C81-BF00F11A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575AD-8985-1C42-8A20-0BA749AFFBBB}"/>
              </a:ext>
            </a:extLst>
          </p:cNvPr>
          <p:cNvSpPr txBox="1"/>
          <p:nvPr/>
        </p:nvSpPr>
        <p:spPr>
          <a:xfrm>
            <a:off x="432029" y="357818"/>
            <a:ext cx="1093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Some of the Key Principles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5480A-6197-3C46-B4E4-A9F4CB27D46E}"/>
              </a:ext>
            </a:extLst>
          </p:cNvPr>
          <p:cNvSpPr txBox="1"/>
          <p:nvPr/>
        </p:nvSpPr>
        <p:spPr>
          <a:xfrm>
            <a:off x="432029" y="1196680"/>
            <a:ext cx="11312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변화는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당연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하다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당신이 완성이라고 생각하는 순간 그 생산물은 죽은 것이다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변화를 얼마나 합리적이고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우아하게 설득 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혹은 이해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하는지가 관건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e.g. Initial draft,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초기안을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짝사랑해서는 안된다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89E4-A3EF-BA48-AD5B-B63DE4E56D85}"/>
              </a:ext>
            </a:extLst>
          </p:cNvPr>
          <p:cNvSpPr txBox="1"/>
          <p:nvPr/>
        </p:nvSpPr>
        <p:spPr>
          <a:xfrm>
            <a:off x="432028" y="3098366"/>
            <a:ext cx="1131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제안의 전달을 깜짝 선물이 아니라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점진적인 동기화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의 과정으로 고려해야 한다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예측 가능한 사람이 되라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e.g. Wireframe v. Mockup*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2ECF3-B8F3-6F4C-B3F5-6797F4198616}"/>
              </a:ext>
            </a:extLst>
          </p:cNvPr>
          <p:cNvSpPr txBox="1"/>
          <p:nvPr/>
        </p:nvSpPr>
        <p:spPr>
          <a:xfrm>
            <a:off x="432028" y="4569165"/>
            <a:ext cx="11312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위대한 생산물은 종종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오랜 고뇌와 짧은 시간의 실행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으로 탄생한다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sz="2800" dirty="0">
              <a:latin typeface="Nanum Myeongjo" panose="02020603020101020101" pitchFamily="18" charset="-127"/>
              <a:ea typeface="Nanum Myeongjo" panose="02020603020101020101" pitchFamily="18" charset="-127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e.g. </a:t>
            </a:r>
            <a:r>
              <a:rPr lang="ko-KR" altLang="en-US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라떼를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마시며 멍하니 있는 당신의 동료가 노는 게 아닐 수 있다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endParaRPr lang="en-US" sz="2800" dirty="0">
              <a:latin typeface="Nanum Myeongjo" panose="02020603020101020101" pitchFamily="18" charset="-127"/>
              <a:ea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7DFDC-1B9A-6F48-924B-D945576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71D1-F1CC-D740-B611-CE8BDD05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4C6A9-75C0-1B4F-9A5A-B9D38947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5" y="1129499"/>
            <a:ext cx="9777846" cy="39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575AD-8985-1C42-8A20-0BA749AFFBBB}"/>
              </a:ext>
            </a:extLst>
          </p:cNvPr>
          <p:cNvSpPr txBox="1"/>
          <p:nvPr/>
        </p:nvSpPr>
        <p:spPr>
          <a:xfrm>
            <a:off x="432029" y="357818"/>
            <a:ext cx="1093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Some of the Key Principles (cont’d)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5480A-6197-3C46-B4E4-A9F4CB27D46E}"/>
              </a:ext>
            </a:extLst>
          </p:cNvPr>
          <p:cNvSpPr txBox="1"/>
          <p:nvPr/>
        </p:nvSpPr>
        <p:spPr>
          <a:xfrm>
            <a:off x="432029" y="1196680"/>
            <a:ext cx="11312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사공이 많으면 배가 산으로 간다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모두가 동일한 양의 의견 결정권을 보유하는 것이 항상 합리적인 것은 아니다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누군가에게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더 큰 양의 책임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을 부여해야 하고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그 책임의 노고를 상쇄할 만한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보상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을 약속해야 한다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89E4-A3EF-BA48-AD5B-B63DE4E56D85}"/>
              </a:ext>
            </a:extLst>
          </p:cNvPr>
          <p:cNvSpPr txBox="1"/>
          <p:nvPr/>
        </p:nvSpPr>
        <p:spPr>
          <a:xfrm>
            <a:off x="432028" y="3098366"/>
            <a:ext cx="1131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내 개발자 동료는 종종 표면의 변화가 발생하지 않는 어떤 일을 하는데 많은 시간을 할애한다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그의 심리는 무엇인가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개발자가 </a:t>
            </a:r>
            <a:r>
              <a:rPr lang="en-US" altLang="ko-KR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Refactor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하는 이유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Computing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의 본질</a:t>
            </a:r>
            <a:endParaRPr lang="en-US" altLang="ko-KR" sz="2800" dirty="0">
              <a:latin typeface="Nanum Myeongjo" panose="02020603020101020101" pitchFamily="18" charset="-127"/>
              <a:ea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CDB95-D877-B54D-8F9B-46528F39C778}"/>
              </a:ext>
            </a:extLst>
          </p:cNvPr>
          <p:cNvSpPr txBox="1"/>
          <p:nvPr/>
        </p:nvSpPr>
        <p:spPr>
          <a:xfrm>
            <a:off x="432027" y="4569165"/>
            <a:ext cx="1131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버튼을 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1px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위치 재조정 하는 것이 중요할까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그 기능이 정상 작동하는 것이 중요할까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일의 </a:t>
            </a:r>
            <a:r>
              <a:rPr lang="ko-KR" altLang="en-US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우선순위 </a:t>
            </a:r>
            <a:r>
              <a:rPr lang="en-US" altLang="ko-KR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Priority 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및 중재자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(Manager) 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의 필요성</a:t>
            </a:r>
            <a:endParaRPr lang="en-US" altLang="ko-KR" sz="2800" dirty="0">
              <a:latin typeface="Nanum Myeongjo" panose="02020603020101020101" pitchFamily="18" charset="-127"/>
              <a:ea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E46C3-DE95-E74F-AE79-D02D2DF9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575AD-8985-1C42-8A20-0BA749AFFBBB}"/>
              </a:ext>
            </a:extLst>
          </p:cNvPr>
          <p:cNvSpPr txBox="1"/>
          <p:nvPr/>
        </p:nvSpPr>
        <p:spPr>
          <a:xfrm>
            <a:off x="432029" y="357818"/>
            <a:ext cx="1093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 Practice (Tutorials)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5480A-6197-3C46-B4E4-A9F4CB27D46E}"/>
              </a:ext>
            </a:extLst>
          </p:cNvPr>
          <p:cNvSpPr txBox="1"/>
          <p:nvPr/>
        </p:nvSpPr>
        <p:spPr>
          <a:xfrm>
            <a:off x="432029" y="1196680"/>
            <a:ext cx="11312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Issue Tracker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를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활용하라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누가 이용해야 하는가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?</a:t>
            </a: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e.g. </a:t>
            </a:r>
            <a:r>
              <a:rPr lang="en-US" altLang="ko-KR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Github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 Gitlab, Asana, Trello, Jira,,.</a:t>
            </a: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Kanban Board*</a:t>
            </a: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Quality Assurance (QA)</a:t>
            </a:r>
            <a:r>
              <a:rPr lang="ko-KR" altLang="en-US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를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하는 방식의 예</a:t>
            </a:r>
            <a:endParaRPr lang="en-US" altLang="ko-KR" sz="2800" dirty="0">
              <a:latin typeface="Nanum Myeongjo" panose="02020603020101020101" pitchFamily="18" charset="-127"/>
              <a:ea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189E4-A3EF-BA48-AD5B-B63DE4E56D85}"/>
              </a:ext>
            </a:extLst>
          </p:cNvPr>
          <p:cNvSpPr txBox="1"/>
          <p:nvPr/>
        </p:nvSpPr>
        <p:spPr>
          <a:xfrm>
            <a:off x="432028" y="3638697"/>
            <a:ext cx="11312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어떤 종류의 생산물이든 </a:t>
            </a:r>
            <a:r>
              <a:rPr lang="en-US" altLang="ko-KR" sz="28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Version Control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형상을 관리할 수 있다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Sketch with </a:t>
            </a:r>
            <a:r>
              <a:rPr lang="en-US" altLang="ko-KR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Kactus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 (+</a:t>
            </a:r>
            <a:r>
              <a:rPr lang="en-US" altLang="ko-KR" sz="2800" dirty="0" err="1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Github</a:t>
            </a:r>
            <a:r>
              <a:rPr lang="en-US" altLang="ko-KR" sz="28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, Slack integration)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4FF38-7B5C-F442-9197-E8AD362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49F78-13EB-3A47-82C6-39773CE9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46" y="4115750"/>
            <a:ext cx="942457" cy="9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4FF38-7B5C-F442-9197-E8AD362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70A-1782-F54A-931E-954D8D2BDEC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3D1B8-57C6-1B47-BE01-30B87EF6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26" y="1349433"/>
            <a:ext cx="79502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2A626-6C69-7542-BBB8-723F709BBC80}"/>
              </a:ext>
            </a:extLst>
          </p:cNvPr>
          <p:cNvSpPr txBox="1"/>
          <p:nvPr/>
        </p:nvSpPr>
        <p:spPr>
          <a:xfrm>
            <a:off x="5426112" y="6300691"/>
            <a:ext cx="132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Nanum Myeongjo" panose="02020603020101020101" pitchFamily="18" charset="-127"/>
                <a:ea typeface="Nanum Myeongjo" panose="02020603020101020101" pitchFamily="18" charset="-127"/>
                <a:cs typeface="Times New Roman" panose="02020603050405020304" pitchFamily="18" charset="0"/>
              </a:rPr>
              <a:t>EOD</a:t>
            </a:r>
          </a:p>
        </p:txBody>
      </p:sp>
    </p:spTree>
    <p:extLst>
      <p:ext uri="{BB962C8B-B14F-4D97-AF65-F5344CB8AC3E}">
        <p14:creationId xmlns:p14="http://schemas.microsoft.com/office/powerpoint/2010/main" val="16017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Nanum Myeongjo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박승현</dc:creator>
  <cp:lastModifiedBy>박승현</cp:lastModifiedBy>
  <cp:revision>16</cp:revision>
  <dcterms:created xsi:type="dcterms:W3CDTF">2018-05-11T15:33:11Z</dcterms:created>
  <dcterms:modified xsi:type="dcterms:W3CDTF">2018-05-12T07:52:08Z</dcterms:modified>
</cp:coreProperties>
</file>