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4"/>
  </p:notesMasterIdLst>
  <p:handoutMasterIdLst>
    <p:handoutMasterId r:id="rId35"/>
  </p:handoutMasterIdLst>
  <p:sldIdLst>
    <p:sldId id="501" r:id="rId2"/>
    <p:sldId id="635" r:id="rId3"/>
    <p:sldId id="636" r:id="rId4"/>
    <p:sldId id="637" r:id="rId5"/>
    <p:sldId id="638" r:id="rId6"/>
    <p:sldId id="639" r:id="rId7"/>
    <p:sldId id="658" r:id="rId8"/>
    <p:sldId id="659" r:id="rId9"/>
    <p:sldId id="660" r:id="rId10"/>
    <p:sldId id="640" r:id="rId11"/>
    <p:sldId id="641" r:id="rId12"/>
    <p:sldId id="643" r:id="rId13"/>
    <p:sldId id="644" r:id="rId14"/>
    <p:sldId id="642" r:id="rId15"/>
    <p:sldId id="661" r:id="rId16"/>
    <p:sldId id="645" r:id="rId17"/>
    <p:sldId id="646" r:id="rId18"/>
    <p:sldId id="647" r:id="rId19"/>
    <p:sldId id="648" r:id="rId20"/>
    <p:sldId id="662" r:id="rId21"/>
    <p:sldId id="649" r:id="rId22"/>
    <p:sldId id="651" r:id="rId23"/>
    <p:sldId id="652" r:id="rId24"/>
    <p:sldId id="653" r:id="rId25"/>
    <p:sldId id="654" r:id="rId26"/>
    <p:sldId id="655" r:id="rId27"/>
    <p:sldId id="657" r:id="rId28"/>
    <p:sldId id="565" r:id="rId29"/>
    <p:sldId id="664" r:id="rId30"/>
    <p:sldId id="665" r:id="rId31"/>
    <p:sldId id="666" r:id="rId32"/>
    <p:sldId id="663" r:id="rId3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99"/>
    <a:srgbClr val="FFFF99"/>
    <a:srgbClr val="FFFFCC"/>
    <a:srgbClr val="9C9BA3"/>
    <a:srgbClr val="996633"/>
    <a:srgbClr val="CCFFFF"/>
    <a:srgbClr val="CCFFCC"/>
    <a:srgbClr val="FF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8" autoAdjust="0"/>
    <p:restoredTop sz="93514" autoAdjust="0"/>
  </p:normalViewPr>
  <p:slideViewPr>
    <p:cSldViewPr snapToGrid="0">
      <p:cViewPr varScale="1">
        <p:scale>
          <a:sx n="106" d="100"/>
          <a:sy n="106" d="100"/>
        </p:scale>
        <p:origin x="-1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4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578888CE-FDD5-4BCB-B4E9-0B021244498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89203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 smtClean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smtClean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 smtClean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smtClean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AE5360B0-A6BA-418E-ADA0-D08BFE388C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93696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E7FF9-6E84-4172-A35D-4E5CE993819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3242702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C0372-2F0E-4368-9BD8-3AE3E578FC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21911565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BD8E9-5C09-4C2F-AA43-E3B7B45751C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225261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E71F4-69BE-4D6F-B46B-3B5C45C535E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8375691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EE784-88B9-4A45-9E37-13E06EE5D8A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3798059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27602-D592-484D-9C1E-FCE7F02DC0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0272974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4F35D-6EEC-419C-A77A-D53EB133FD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20554710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EA02C-178A-4A18-8D3E-5FB6F68E1C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86439895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4A515-6EA4-41A1-90C7-F2E01867C0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5945895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BB5E6-3D68-4490-BE95-46E463D05A7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25711404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8D8DA-AD98-4C9B-A623-A55DCBD9143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7601481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a typeface="+mn-ea"/>
              </a:defRPr>
            </a:lvl1pPr>
          </a:lstStyle>
          <a:p>
            <a:pPr>
              <a:defRPr/>
            </a:pPr>
            <a:fld id="{79167669-75E4-4934-B2B1-C615898A9B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latin typeface="Arial" charset="0"/>
                <a:cs typeface="Arial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latin typeface="Arial" charset="0"/>
                <a:cs typeface="Arial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latin typeface="Arial" charset="0"/>
                <a:cs typeface="Arial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charset="0"/>
                <a:cs typeface="Arial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charset="0"/>
                <a:cs typeface="Arial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Trebuchet MS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1603375" y="908050"/>
            <a:ext cx="6210300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sz="3600" i="1" dirty="0">
                <a:ea typeface="HY엽서L" pitchFamily="18" charset="-127"/>
              </a:rPr>
              <a:t>제</a:t>
            </a:r>
            <a:r>
              <a:rPr lang="en-US" altLang="ko-KR" sz="3600" i="1" dirty="0" smtClean="0">
                <a:ea typeface="HY엽서L" pitchFamily="18" charset="-127"/>
              </a:rPr>
              <a:t>28</a:t>
            </a:r>
            <a:r>
              <a:rPr lang="ko-KR" altLang="en-US" sz="3600" i="1" dirty="0" smtClean="0">
                <a:ea typeface="HY엽서L" pitchFamily="18" charset="-127"/>
              </a:rPr>
              <a:t>장 이미지와 사운드</a:t>
            </a:r>
            <a:endParaRPr lang="ko-KR" altLang="en-US" sz="3600" i="1" dirty="0">
              <a:ea typeface="HY엽서L" pitchFamily="18" charset="-127"/>
            </a:endParaRPr>
          </a:p>
        </p:txBody>
      </p:sp>
      <p:sp>
        <p:nvSpPr>
          <p:cNvPr id="2051" name="Text Box 411"/>
          <p:cNvSpPr txBox="1">
            <a:spLocks noChangeArrowheads="1"/>
          </p:cNvSpPr>
          <p:nvPr/>
        </p:nvSpPr>
        <p:spPr bwMode="auto">
          <a:xfrm>
            <a:off x="1541463" y="182563"/>
            <a:ext cx="22209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5400" dirty="0">
                <a:solidFill>
                  <a:schemeClr val="tx2"/>
                </a:solidFill>
                <a:latin typeface="Palace Script MT" pitchFamily="66" charset="0"/>
              </a:rPr>
              <a:t>Power Java</a:t>
            </a:r>
          </a:p>
        </p:txBody>
      </p:sp>
      <p:pic>
        <p:nvPicPr>
          <p:cNvPr id="2052" name="Picture 564" descr="MCj041597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88" y="2111375"/>
            <a:ext cx="4291012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r>
              <a:rPr lang="en-US" altLang="ko-KR" dirty="0" smtClean="0"/>
              <a:t>(Applet)</a:t>
            </a:r>
            <a:endParaRPr lang="ko-KR" alt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4434" y="1330105"/>
            <a:ext cx="7288578" cy="453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40990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4914" y="1497106"/>
            <a:ext cx="4828615" cy="37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52219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r>
              <a:rPr lang="en-US" altLang="ko-KR" dirty="0" smtClean="0"/>
              <a:t>(Application)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5910" y="1182797"/>
            <a:ext cx="7397784" cy="4267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832365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r>
              <a:rPr lang="en-US" altLang="ko-KR" dirty="0" smtClean="0"/>
              <a:t>(Application)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6094" y="1261850"/>
            <a:ext cx="7539318" cy="412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91674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r>
              <a:rPr lang="en-US" altLang="ko-KR" dirty="0" smtClean="0"/>
              <a:t>(Application)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8964" y="1387083"/>
            <a:ext cx="7398872" cy="410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16184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r>
              <a:rPr lang="en-US" altLang="ko-KR" dirty="0" smtClean="0"/>
              <a:t>(Application)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9964" y="1200727"/>
            <a:ext cx="7469188" cy="491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16184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r>
              <a:rPr lang="en-US" altLang="ko-KR" dirty="0" smtClean="0"/>
              <a:t>(Application)</a:t>
            </a:r>
            <a:endParaRPr lang="ko-KR" altLang="en-US" dirty="0" smtClean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2158" y="1302598"/>
            <a:ext cx="7296006" cy="478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202120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BufferedImage</a:t>
            </a:r>
            <a:r>
              <a:rPr lang="en-US" altLang="ko-KR" dirty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39906" y="1333500"/>
            <a:ext cx="7858032" cy="809065"/>
          </a:xfrm>
        </p:spPr>
        <p:txBody>
          <a:bodyPr/>
          <a:lstStyle/>
          <a:p>
            <a:r>
              <a:rPr lang="en-US" altLang="ko-KR" dirty="0" err="1"/>
              <a:t>BufferedImage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/>
              <a:t>Image </a:t>
            </a:r>
            <a:r>
              <a:rPr lang="ko-KR" altLang="en-US" dirty="0"/>
              <a:t>클래스를 확장하여서 이미지 데이터를 프로그래머가 직접 처리할 수 있도록 하는 클래스이다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6321725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8847" y="1389529"/>
            <a:ext cx="7422777" cy="348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106298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r>
              <a:rPr lang="en-US" altLang="ko-KR" dirty="0" smtClean="0"/>
              <a:t>(Application)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5640" y="1115971"/>
            <a:ext cx="7335302" cy="453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94934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2433" y="363070"/>
            <a:ext cx="7789862" cy="571500"/>
          </a:xfrm>
        </p:spPr>
        <p:txBody>
          <a:bodyPr/>
          <a:lstStyle/>
          <a:p>
            <a:pPr eaLnBrk="1" hangingPunct="1"/>
            <a:r>
              <a:rPr lang="ko-KR" altLang="en-US" sz="3600" dirty="0" smtClean="0"/>
              <a:t>이번 장에서 학습할 내용</a:t>
            </a:r>
          </a:p>
        </p:txBody>
      </p:sp>
      <p:sp>
        <p:nvSpPr>
          <p:cNvPr id="3075" name="Freeform 4"/>
          <p:cNvSpPr>
            <a:spLocks/>
          </p:cNvSpPr>
          <p:nvPr/>
        </p:nvSpPr>
        <p:spPr bwMode="auto">
          <a:xfrm rot="-568598">
            <a:off x="935421" y="1640055"/>
            <a:ext cx="3447241" cy="3481330"/>
          </a:xfrm>
          <a:custGeom>
            <a:avLst/>
            <a:gdLst>
              <a:gd name="T0" fmla="*/ 818143 w 13192"/>
              <a:gd name="T1" fmla="*/ 6247 h 17168"/>
              <a:gd name="T2" fmla="*/ 1065051 w 13192"/>
              <a:gd name="T3" fmla="*/ 51852 h 17168"/>
              <a:gd name="T4" fmla="*/ 1492208 w 13192"/>
              <a:gd name="T5" fmla="*/ 129941 h 17168"/>
              <a:gd name="T6" fmla="*/ 2029367 w 13192"/>
              <a:gd name="T7" fmla="*/ 227085 h 17168"/>
              <a:gd name="T8" fmla="*/ 2607178 w 13192"/>
              <a:gd name="T9" fmla="*/ 329851 h 17168"/>
              <a:gd name="T10" fmla="*/ 3025666 w 13192"/>
              <a:gd name="T11" fmla="*/ 402318 h 17168"/>
              <a:gd name="T12" fmla="*/ 3280944 w 13192"/>
              <a:gd name="T13" fmla="*/ 445424 h 17168"/>
              <a:gd name="T14" fmla="*/ 3506927 w 13192"/>
              <a:gd name="T15" fmla="*/ 482282 h 17168"/>
              <a:gd name="T16" fmla="*/ 3694948 w 13192"/>
              <a:gd name="T17" fmla="*/ 510707 h 17168"/>
              <a:gd name="T18" fmla="*/ 3836935 w 13192"/>
              <a:gd name="T19" fmla="*/ 530385 h 17168"/>
              <a:gd name="T20" fmla="*/ 3923621 w 13192"/>
              <a:gd name="T21" fmla="*/ 538506 h 17168"/>
              <a:gd name="T22" fmla="*/ 3934980 w 13192"/>
              <a:gd name="T23" fmla="*/ 586610 h 17168"/>
              <a:gd name="T24" fmla="*/ 3874300 w 13192"/>
              <a:gd name="T25" fmla="*/ 941449 h 17168"/>
              <a:gd name="T26" fmla="*/ 3769379 w 13192"/>
              <a:gd name="T27" fmla="*/ 1558983 h 17168"/>
              <a:gd name="T28" fmla="*/ 3637256 w 13192"/>
              <a:gd name="T29" fmla="*/ 2343315 h 17168"/>
              <a:gd name="T30" fmla="*/ 3531439 w 13192"/>
              <a:gd name="T31" fmla="*/ 2983026 h 17168"/>
              <a:gd name="T32" fmla="*/ 3460893 w 13192"/>
              <a:gd name="T33" fmla="*/ 3411582 h 17168"/>
              <a:gd name="T34" fmla="*/ 3393636 w 13192"/>
              <a:gd name="T35" fmla="*/ 3828269 h 17168"/>
              <a:gd name="T36" fmla="*/ 3331461 w 13192"/>
              <a:gd name="T37" fmla="*/ 4220591 h 17168"/>
              <a:gd name="T38" fmla="*/ 3276460 w 13192"/>
              <a:gd name="T39" fmla="*/ 4576056 h 17168"/>
              <a:gd name="T40" fmla="*/ 3230725 w 13192"/>
              <a:gd name="T41" fmla="*/ 4883729 h 17168"/>
              <a:gd name="T42" fmla="*/ 3196349 w 13192"/>
              <a:gd name="T43" fmla="*/ 5131117 h 17168"/>
              <a:gd name="T44" fmla="*/ 3176322 w 13192"/>
              <a:gd name="T45" fmla="*/ 5306038 h 17168"/>
              <a:gd name="T46" fmla="*/ 3138957 w 13192"/>
              <a:gd name="T47" fmla="*/ 5357265 h 17168"/>
              <a:gd name="T48" fmla="*/ 2901316 w 13192"/>
              <a:gd name="T49" fmla="*/ 5316346 h 17168"/>
              <a:gd name="T50" fmla="*/ 2487909 w 13192"/>
              <a:gd name="T51" fmla="*/ 5246065 h 17168"/>
              <a:gd name="T52" fmla="*/ 1965099 w 13192"/>
              <a:gd name="T53" fmla="*/ 5156418 h 17168"/>
              <a:gd name="T54" fmla="*/ 1396852 w 13192"/>
              <a:gd name="T55" fmla="*/ 5059899 h 17168"/>
              <a:gd name="T56" fmla="*/ 849829 w 13192"/>
              <a:gd name="T57" fmla="*/ 4967129 h 17168"/>
              <a:gd name="T58" fmla="*/ 388297 w 13192"/>
              <a:gd name="T59" fmla="*/ 4889039 h 17168"/>
              <a:gd name="T60" fmla="*/ 78317 w 13192"/>
              <a:gd name="T61" fmla="*/ 4837500 h 17168"/>
              <a:gd name="T62" fmla="*/ 8370 w 13192"/>
              <a:gd name="T63" fmla="*/ 4778152 h 17168"/>
              <a:gd name="T64" fmla="*/ 69349 w 13192"/>
              <a:gd name="T65" fmla="*/ 4435807 h 17168"/>
              <a:gd name="T66" fmla="*/ 174270 w 13192"/>
              <a:gd name="T67" fmla="*/ 3837640 h 17168"/>
              <a:gd name="T68" fmla="*/ 306991 w 13192"/>
              <a:gd name="T69" fmla="*/ 3073610 h 17168"/>
              <a:gd name="T70" fmla="*/ 414004 w 13192"/>
              <a:gd name="T71" fmla="*/ 2446081 h 17168"/>
              <a:gd name="T72" fmla="*/ 485147 w 13192"/>
              <a:gd name="T73" fmla="*/ 2022523 h 17168"/>
              <a:gd name="T74" fmla="*/ 553301 w 13192"/>
              <a:gd name="T75" fmla="*/ 1608335 h 17168"/>
              <a:gd name="T76" fmla="*/ 616672 w 13192"/>
              <a:gd name="T77" fmla="*/ 1214763 h 17168"/>
              <a:gd name="T78" fmla="*/ 672868 w 13192"/>
              <a:gd name="T79" fmla="*/ 853052 h 17168"/>
              <a:gd name="T80" fmla="*/ 720098 w 13192"/>
              <a:gd name="T81" fmla="*/ 534446 h 17168"/>
              <a:gd name="T82" fmla="*/ 755968 w 13192"/>
              <a:gd name="T83" fmla="*/ 270190 h 17168"/>
              <a:gd name="T84" fmla="*/ 778387 w 13192"/>
              <a:gd name="T85" fmla="*/ 71530 h 1716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3192" h="17168">
                <a:moveTo>
                  <a:pt x="2622" y="0"/>
                </a:moveTo>
                <a:lnTo>
                  <a:pt x="2737" y="20"/>
                </a:lnTo>
                <a:lnTo>
                  <a:pt x="3059" y="78"/>
                </a:lnTo>
                <a:lnTo>
                  <a:pt x="3563" y="166"/>
                </a:lnTo>
                <a:lnTo>
                  <a:pt x="4216" y="280"/>
                </a:lnTo>
                <a:lnTo>
                  <a:pt x="4992" y="416"/>
                </a:lnTo>
                <a:lnTo>
                  <a:pt x="5859" y="567"/>
                </a:lnTo>
                <a:lnTo>
                  <a:pt x="6789" y="727"/>
                </a:lnTo>
                <a:lnTo>
                  <a:pt x="7754" y="892"/>
                </a:lnTo>
                <a:lnTo>
                  <a:pt x="8722" y="1056"/>
                </a:lnTo>
                <a:lnTo>
                  <a:pt x="9667" y="1212"/>
                </a:lnTo>
                <a:lnTo>
                  <a:pt x="10122" y="1288"/>
                </a:lnTo>
                <a:lnTo>
                  <a:pt x="10559" y="1359"/>
                </a:lnTo>
                <a:lnTo>
                  <a:pt x="10976" y="1426"/>
                </a:lnTo>
                <a:lnTo>
                  <a:pt x="11367" y="1487"/>
                </a:lnTo>
                <a:lnTo>
                  <a:pt x="11732" y="1544"/>
                </a:lnTo>
                <a:lnTo>
                  <a:pt x="12065" y="1593"/>
                </a:lnTo>
                <a:lnTo>
                  <a:pt x="12361" y="1635"/>
                </a:lnTo>
                <a:lnTo>
                  <a:pt x="12621" y="1671"/>
                </a:lnTo>
                <a:lnTo>
                  <a:pt x="12836" y="1698"/>
                </a:lnTo>
                <a:lnTo>
                  <a:pt x="13006" y="1716"/>
                </a:lnTo>
                <a:lnTo>
                  <a:pt x="13126" y="1724"/>
                </a:lnTo>
                <a:lnTo>
                  <a:pt x="13192" y="1721"/>
                </a:lnTo>
                <a:lnTo>
                  <a:pt x="13164" y="1878"/>
                </a:lnTo>
                <a:lnTo>
                  <a:pt x="13085" y="2321"/>
                </a:lnTo>
                <a:lnTo>
                  <a:pt x="12961" y="3014"/>
                </a:lnTo>
                <a:lnTo>
                  <a:pt x="12800" y="3917"/>
                </a:lnTo>
                <a:lnTo>
                  <a:pt x="12610" y="4991"/>
                </a:lnTo>
                <a:lnTo>
                  <a:pt x="12397" y="6199"/>
                </a:lnTo>
                <a:lnTo>
                  <a:pt x="12168" y="7502"/>
                </a:lnTo>
                <a:lnTo>
                  <a:pt x="11933" y="8862"/>
                </a:lnTo>
                <a:lnTo>
                  <a:pt x="11814" y="9550"/>
                </a:lnTo>
                <a:lnTo>
                  <a:pt x="11695" y="10239"/>
                </a:lnTo>
                <a:lnTo>
                  <a:pt x="11578" y="10922"/>
                </a:lnTo>
                <a:lnTo>
                  <a:pt x="11464" y="11596"/>
                </a:lnTo>
                <a:lnTo>
                  <a:pt x="11353" y="12256"/>
                </a:lnTo>
                <a:lnTo>
                  <a:pt x="11246" y="12896"/>
                </a:lnTo>
                <a:lnTo>
                  <a:pt x="11145" y="13512"/>
                </a:lnTo>
                <a:lnTo>
                  <a:pt x="11049" y="14098"/>
                </a:lnTo>
                <a:lnTo>
                  <a:pt x="10961" y="14650"/>
                </a:lnTo>
                <a:lnTo>
                  <a:pt x="10879" y="15165"/>
                </a:lnTo>
                <a:lnTo>
                  <a:pt x="10808" y="15635"/>
                </a:lnTo>
                <a:lnTo>
                  <a:pt x="10745" y="16058"/>
                </a:lnTo>
                <a:lnTo>
                  <a:pt x="10693" y="16427"/>
                </a:lnTo>
                <a:lnTo>
                  <a:pt x="10653" y="16738"/>
                </a:lnTo>
                <a:lnTo>
                  <a:pt x="10626" y="16987"/>
                </a:lnTo>
                <a:lnTo>
                  <a:pt x="10611" y="17168"/>
                </a:lnTo>
                <a:lnTo>
                  <a:pt x="10501" y="17151"/>
                </a:lnTo>
                <a:lnTo>
                  <a:pt x="10190" y="17100"/>
                </a:lnTo>
                <a:lnTo>
                  <a:pt x="9706" y="17020"/>
                </a:lnTo>
                <a:lnTo>
                  <a:pt x="9075" y="16917"/>
                </a:lnTo>
                <a:lnTo>
                  <a:pt x="8323" y="16795"/>
                </a:lnTo>
                <a:lnTo>
                  <a:pt x="7481" y="16657"/>
                </a:lnTo>
                <a:lnTo>
                  <a:pt x="6574" y="16508"/>
                </a:lnTo>
                <a:lnTo>
                  <a:pt x="5629" y="16354"/>
                </a:lnTo>
                <a:lnTo>
                  <a:pt x="4673" y="16199"/>
                </a:lnTo>
                <a:lnTo>
                  <a:pt x="3736" y="16047"/>
                </a:lnTo>
                <a:lnTo>
                  <a:pt x="2843" y="15902"/>
                </a:lnTo>
                <a:lnTo>
                  <a:pt x="2022" y="15769"/>
                </a:lnTo>
                <a:lnTo>
                  <a:pt x="1299" y="15652"/>
                </a:lnTo>
                <a:lnTo>
                  <a:pt x="703" y="15556"/>
                </a:lnTo>
                <a:lnTo>
                  <a:pt x="262" y="15487"/>
                </a:lnTo>
                <a:lnTo>
                  <a:pt x="0" y="15448"/>
                </a:lnTo>
                <a:lnTo>
                  <a:pt x="28" y="15297"/>
                </a:lnTo>
                <a:lnTo>
                  <a:pt x="108" y="14870"/>
                </a:lnTo>
                <a:lnTo>
                  <a:pt x="232" y="14201"/>
                </a:lnTo>
                <a:lnTo>
                  <a:pt x="392" y="13328"/>
                </a:lnTo>
                <a:lnTo>
                  <a:pt x="583" y="12286"/>
                </a:lnTo>
                <a:lnTo>
                  <a:pt x="798" y="11111"/>
                </a:lnTo>
                <a:lnTo>
                  <a:pt x="1027" y="9840"/>
                </a:lnTo>
                <a:lnTo>
                  <a:pt x="1265" y="8507"/>
                </a:lnTo>
                <a:lnTo>
                  <a:pt x="1385" y="7831"/>
                </a:lnTo>
                <a:lnTo>
                  <a:pt x="1504" y="7151"/>
                </a:lnTo>
                <a:lnTo>
                  <a:pt x="1623" y="6475"/>
                </a:lnTo>
                <a:lnTo>
                  <a:pt x="1739" y="5806"/>
                </a:lnTo>
                <a:lnTo>
                  <a:pt x="1851" y="5149"/>
                </a:lnTo>
                <a:lnTo>
                  <a:pt x="1959" y="4509"/>
                </a:lnTo>
                <a:lnTo>
                  <a:pt x="2063" y="3889"/>
                </a:lnTo>
                <a:lnTo>
                  <a:pt x="2161" y="3296"/>
                </a:lnTo>
                <a:lnTo>
                  <a:pt x="2251" y="2731"/>
                </a:lnTo>
                <a:lnTo>
                  <a:pt x="2335" y="2202"/>
                </a:lnTo>
                <a:lnTo>
                  <a:pt x="2409" y="1711"/>
                </a:lnTo>
                <a:lnTo>
                  <a:pt x="2474" y="1264"/>
                </a:lnTo>
                <a:lnTo>
                  <a:pt x="2529" y="865"/>
                </a:lnTo>
                <a:lnTo>
                  <a:pt x="2573" y="518"/>
                </a:lnTo>
                <a:lnTo>
                  <a:pt x="2604" y="229"/>
                </a:lnTo>
                <a:lnTo>
                  <a:pt x="2622" y="0"/>
                </a:lnTo>
                <a:close/>
              </a:path>
            </a:pathLst>
          </a:custGeom>
          <a:solidFill>
            <a:srgbClr val="FCEBC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Freeform 5"/>
          <p:cNvSpPr>
            <a:spLocks/>
          </p:cNvSpPr>
          <p:nvPr/>
        </p:nvSpPr>
        <p:spPr bwMode="auto">
          <a:xfrm rot="-568598">
            <a:off x="1925638" y="1592263"/>
            <a:ext cx="423862" cy="447675"/>
          </a:xfrm>
          <a:custGeom>
            <a:avLst/>
            <a:gdLst>
              <a:gd name="T0" fmla="*/ 256579 w 1424"/>
              <a:gd name="T1" fmla="*/ 9990 h 1434"/>
              <a:gd name="T2" fmla="*/ 102394 w 1424"/>
              <a:gd name="T3" fmla="*/ 145479 h 1434"/>
              <a:gd name="T4" fmla="*/ 77391 w 1424"/>
              <a:gd name="T5" fmla="*/ 146415 h 1434"/>
              <a:gd name="T6" fmla="*/ 60126 w 1424"/>
              <a:gd name="T7" fmla="*/ 150162 h 1434"/>
              <a:gd name="T8" fmla="*/ 43458 w 1424"/>
              <a:gd name="T9" fmla="*/ 157030 h 1434"/>
              <a:gd name="T10" fmla="*/ 27682 w 1424"/>
              <a:gd name="T11" fmla="*/ 168268 h 1434"/>
              <a:gd name="T12" fmla="*/ 14287 w 1424"/>
              <a:gd name="T13" fmla="*/ 184814 h 1434"/>
              <a:gd name="T14" fmla="*/ 4762 w 1424"/>
              <a:gd name="T15" fmla="*/ 206667 h 1434"/>
              <a:gd name="T16" fmla="*/ 298 w 1424"/>
              <a:gd name="T17" fmla="*/ 236013 h 1434"/>
              <a:gd name="T18" fmla="*/ 893 w 1424"/>
              <a:gd name="T19" fmla="*/ 254120 h 1434"/>
              <a:gd name="T20" fmla="*/ 5060 w 1424"/>
              <a:gd name="T21" fmla="*/ 265983 h 1434"/>
              <a:gd name="T22" fmla="*/ 12204 w 1424"/>
              <a:gd name="T23" fmla="*/ 279719 h 1434"/>
              <a:gd name="T24" fmla="*/ 19645 w 1424"/>
              <a:gd name="T25" fmla="*/ 298450 h 1434"/>
              <a:gd name="T26" fmla="*/ 29766 w 1424"/>
              <a:gd name="T27" fmla="*/ 317806 h 1434"/>
              <a:gd name="T28" fmla="*/ 42565 w 1424"/>
              <a:gd name="T29" fmla="*/ 337785 h 1434"/>
              <a:gd name="T30" fmla="*/ 58043 w 1424"/>
              <a:gd name="T31" fmla="*/ 357141 h 1434"/>
              <a:gd name="T32" fmla="*/ 75605 w 1424"/>
              <a:gd name="T33" fmla="*/ 376809 h 1434"/>
              <a:gd name="T34" fmla="*/ 100608 w 1424"/>
              <a:gd name="T35" fmla="*/ 398662 h 1434"/>
              <a:gd name="T36" fmla="*/ 128290 w 1424"/>
              <a:gd name="T37" fmla="*/ 418954 h 1434"/>
              <a:gd name="T38" fmla="*/ 155972 w 1424"/>
              <a:gd name="T39" fmla="*/ 433627 h 1434"/>
              <a:gd name="T40" fmla="*/ 181868 w 1424"/>
              <a:gd name="T41" fmla="*/ 443617 h 1434"/>
              <a:gd name="T42" fmla="*/ 205978 w 1424"/>
              <a:gd name="T43" fmla="*/ 447363 h 1434"/>
              <a:gd name="T44" fmla="*/ 225623 w 1424"/>
              <a:gd name="T45" fmla="*/ 447363 h 1434"/>
              <a:gd name="T46" fmla="*/ 241399 w 1424"/>
              <a:gd name="T47" fmla="*/ 447363 h 1434"/>
              <a:gd name="T48" fmla="*/ 251817 w 1424"/>
              <a:gd name="T49" fmla="*/ 445490 h 1434"/>
              <a:gd name="T50" fmla="*/ 261044 w 1424"/>
              <a:gd name="T51" fmla="*/ 441743 h 1434"/>
              <a:gd name="T52" fmla="*/ 269676 w 1424"/>
              <a:gd name="T53" fmla="*/ 436436 h 1434"/>
              <a:gd name="T54" fmla="*/ 277415 w 1424"/>
              <a:gd name="T55" fmla="*/ 429568 h 1434"/>
              <a:gd name="T56" fmla="*/ 283964 w 1424"/>
              <a:gd name="T57" fmla="*/ 421139 h 1434"/>
              <a:gd name="T58" fmla="*/ 289619 w 1424"/>
              <a:gd name="T59" fmla="*/ 411774 h 1434"/>
              <a:gd name="T60" fmla="*/ 295275 w 1424"/>
              <a:gd name="T61" fmla="*/ 395852 h 1434"/>
              <a:gd name="T62" fmla="*/ 300037 w 1424"/>
              <a:gd name="T63" fmla="*/ 367443 h 1434"/>
              <a:gd name="T64" fmla="*/ 300930 w 1424"/>
              <a:gd name="T65" fmla="*/ 342780 h 1434"/>
              <a:gd name="T66" fmla="*/ 300037 w 1424"/>
              <a:gd name="T67" fmla="*/ 317181 h 1434"/>
              <a:gd name="T68" fmla="*/ 299739 w 1424"/>
              <a:gd name="T69" fmla="*/ 291270 h 1434"/>
              <a:gd name="T70" fmla="*/ 419992 w 1424"/>
              <a:gd name="T71" fmla="*/ 159839 h 1434"/>
              <a:gd name="T72" fmla="*/ 419397 w 1424"/>
              <a:gd name="T73" fmla="*/ 147976 h 1434"/>
              <a:gd name="T74" fmla="*/ 411360 w 1424"/>
              <a:gd name="T75" fmla="*/ 127996 h 1434"/>
              <a:gd name="T76" fmla="*/ 400942 w 1424"/>
              <a:gd name="T77" fmla="*/ 108953 h 1434"/>
              <a:gd name="T78" fmla="*/ 389036 w 1424"/>
              <a:gd name="T79" fmla="*/ 90846 h 1434"/>
              <a:gd name="T80" fmla="*/ 375344 w 1424"/>
              <a:gd name="T81" fmla="*/ 73988 h 1434"/>
              <a:gd name="T82" fmla="*/ 359271 w 1424"/>
              <a:gd name="T83" fmla="*/ 58067 h 1434"/>
              <a:gd name="T84" fmla="*/ 341411 w 1424"/>
              <a:gd name="T85" fmla="*/ 43706 h 1434"/>
              <a:gd name="T86" fmla="*/ 321468 w 1424"/>
              <a:gd name="T87" fmla="*/ 30594 h 1434"/>
              <a:gd name="T88" fmla="*/ 299144 w 1424"/>
              <a:gd name="T89" fmla="*/ 18731 h 1434"/>
              <a:gd name="T90" fmla="*/ 274141 w 1424"/>
              <a:gd name="T91" fmla="*/ 8429 h 1434"/>
              <a:gd name="T92" fmla="*/ 247054 w 1424"/>
              <a:gd name="T93" fmla="*/ 0 h 143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424" h="1434">
                <a:moveTo>
                  <a:pt x="830" y="0"/>
                </a:moveTo>
                <a:lnTo>
                  <a:pt x="846" y="17"/>
                </a:lnTo>
                <a:lnTo>
                  <a:pt x="862" y="32"/>
                </a:lnTo>
                <a:lnTo>
                  <a:pt x="409" y="472"/>
                </a:lnTo>
                <a:lnTo>
                  <a:pt x="391" y="469"/>
                </a:lnTo>
                <a:lnTo>
                  <a:pt x="344" y="466"/>
                </a:lnTo>
                <a:lnTo>
                  <a:pt x="313" y="466"/>
                </a:lnTo>
                <a:lnTo>
                  <a:pt x="278" y="467"/>
                </a:lnTo>
                <a:lnTo>
                  <a:pt x="260" y="469"/>
                </a:lnTo>
                <a:lnTo>
                  <a:pt x="241" y="472"/>
                </a:lnTo>
                <a:lnTo>
                  <a:pt x="222" y="476"/>
                </a:lnTo>
                <a:lnTo>
                  <a:pt x="202" y="481"/>
                </a:lnTo>
                <a:lnTo>
                  <a:pt x="184" y="487"/>
                </a:lnTo>
                <a:lnTo>
                  <a:pt x="165" y="494"/>
                </a:lnTo>
                <a:lnTo>
                  <a:pt x="146" y="503"/>
                </a:lnTo>
                <a:lnTo>
                  <a:pt x="128" y="514"/>
                </a:lnTo>
                <a:lnTo>
                  <a:pt x="110" y="526"/>
                </a:lnTo>
                <a:lnTo>
                  <a:pt x="93" y="539"/>
                </a:lnTo>
                <a:lnTo>
                  <a:pt x="78" y="554"/>
                </a:lnTo>
                <a:lnTo>
                  <a:pt x="62" y="572"/>
                </a:lnTo>
                <a:lnTo>
                  <a:pt x="48" y="592"/>
                </a:lnTo>
                <a:lnTo>
                  <a:pt x="36" y="613"/>
                </a:lnTo>
                <a:lnTo>
                  <a:pt x="26" y="637"/>
                </a:lnTo>
                <a:lnTo>
                  <a:pt x="16" y="662"/>
                </a:lnTo>
                <a:lnTo>
                  <a:pt x="9" y="691"/>
                </a:lnTo>
                <a:lnTo>
                  <a:pt x="4" y="721"/>
                </a:lnTo>
                <a:lnTo>
                  <a:pt x="1" y="756"/>
                </a:lnTo>
                <a:lnTo>
                  <a:pt x="0" y="792"/>
                </a:lnTo>
                <a:lnTo>
                  <a:pt x="1" y="803"/>
                </a:lnTo>
                <a:lnTo>
                  <a:pt x="3" y="814"/>
                </a:lnTo>
                <a:lnTo>
                  <a:pt x="7" y="826"/>
                </a:lnTo>
                <a:lnTo>
                  <a:pt x="12" y="839"/>
                </a:lnTo>
                <a:lnTo>
                  <a:pt x="17" y="852"/>
                </a:lnTo>
                <a:lnTo>
                  <a:pt x="23" y="866"/>
                </a:lnTo>
                <a:lnTo>
                  <a:pt x="32" y="880"/>
                </a:lnTo>
                <a:lnTo>
                  <a:pt x="41" y="896"/>
                </a:lnTo>
                <a:lnTo>
                  <a:pt x="48" y="915"/>
                </a:lnTo>
                <a:lnTo>
                  <a:pt x="56" y="936"/>
                </a:lnTo>
                <a:lnTo>
                  <a:pt x="66" y="956"/>
                </a:lnTo>
                <a:lnTo>
                  <a:pt x="76" y="976"/>
                </a:lnTo>
                <a:lnTo>
                  <a:pt x="88" y="997"/>
                </a:lnTo>
                <a:lnTo>
                  <a:pt x="100" y="1018"/>
                </a:lnTo>
                <a:lnTo>
                  <a:pt x="114" y="1039"/>
                </a:lnTo>
                <a:lnTo>
                  <a:pt x="128" y="1061"/>
                </a:lnTo>
                <a:lnTo>
                  <a:pt x="143" y="1082"/>
                </a:lnTo>
                <a:lnTo>
                  <a:pt x="160" y="1103"/>
                </a:lnTo>
                <a:lnTo>
                  <a:pt x="176" y="1124"/>
                </a:lnTo>
                <a:lnTo>
                  <a:pt x="195" y="1144"/>
                </a:lnTo>
                <a:lnTo>
                  <a:pt x="214" y="1166"/>
                </a:lnTo>
                <a:lnTo>
                  <a:pt x="234" y="1186"/>
                </a:lnTo>
                <a:lnTo>
                  <a:pt x="254" y="1207"/>
                </a:lnTo>
                <a:lnTo>
                  <a:pt x="275" y="1226"/>
                </a:lnTo>
                <a:lnTo>
                  <a:pt x="306" y="1253"/>
                </a:lnTo>
                <a:lnTo>
                  <a:pt x="338" y="1277"/>
                </a:lnTo>
                <a:lnTo>
                  <a:pt x="368" y="1301"/>
                </a:lnTo>
                <a:lnTo>
                  <a:pt x="400" y="1322"/>
                </a:lnTo>
                <a:lnTo>
                  <a:pt x="431" y="1342"/>
                </a:lnTo>
                <a:lnTo>
                  <a:pt x="463" y="1360"/>
                </a:lnTo>
                <a:lnTo>
                  <a:pt x="493" y="1375"/>
                </a:lnTo>
                <a:lnTo>
                  <a:pt x="524" y="1389"/>
                </a:lnTo>
                <a:lnTo>
                  <a:pt x="553" y="1402"/>
                </a:lnTo>
                <a:lnTo>
                  <a:pt x="583" y="1413"/>
                </a:lnTo>
                <a:lnTo>
                  <a:pt x="611" y="1421"/>
                </a:lnTo>
                <a:lnTo>
                  <a:pt x="639" y="1427"/>
                </a:lnTo>
                <a:lnTo>
                  <a:pt x="667" y="1431"/>
                </a:lnTo>
                <a:lnTo>
                  <a:pt x="692" y="1433"/>
                </a:lnTo>
                <a:lnTo>
                  <a:pt x="716" y="1433"/>
                </a:lnTo>
                <a:lnTo>
                  <a:pt x="740" y="1431"/>
                </a:lnTo>
                <a:lnTo>
                  <a:pt x="758" y="1433"/>
                </a:lnTo>
                <a:lnTo>
                  <a:pt x="777" y="1434"/>
                </a:lnTo>
                <a:lnTo>
                  <a:pt x="795" y="1434"/>
                </a:lnTo>
                <a:lnTo>
                  <a:pt x="811" y="1433"/>
                </a:lnTo>
                <a:lnTo>
                  <a:pt x="823" y="1432"/>
                </a:lnTo>
                <a:lnTo>
                  <a:pt x="835" y="1429"/>
                </a:lnTo>
                <a:lnTo>
                  <a:pt x="846" y="1427"/>
                </a:lnTo>
                <a:lnTo>
                  <a:pt x="856" y="1424"/>
                </a:lnTo>
                <a:lnTo>
                  <a:pt x="867" y="1419"/>
                </a:lnTo>
                <a:lnTo>
                  <a:pt x="877" y="1415"/>
                </a:lnTo>
                <a:lnTo>
                  <a:pt x="887" y="1409"/>
                </a:lnTo>
                <a:lnTo>
                  <a:pt x="896" y="1405"/>
                </a:lnTo>
                <a:lnTo>
                  <a:pt x="906" y="1398"/>
                </a:lnTo>
                <a:lnTo>
                  <a:pt x="915" y="1392"/>
                </a:lnTo>
                <a:lnTo>
                  <a:pt x="923" y="1385"/>
                </a:lnTo>
                <a:lnTo>
                  <a:pt x="932" y="1376"/>
                </a:lnTo>
                <a:lnTo>
                  <a:pt x="939" y="1368"/>
                </a:lnTo>
                <a:lnTo>
                  <a:pt x="947" y="1359"/>
                </a:lnTo>
                <a:lnTo>
                  <a:pt x="954" y="1349"/>
                </a:lnTo>
                <a:lnTo>
                  <a:pt x="960" y="1340"/>
                </a:lnTo>
                <a:lnTo>
                  <a:pt x="966" y="1329"/>
                </a:lnTo>
                <a:lnTo>
                  <a:pt x="973" y="1319"/>
                </a:lnTo>
                <a:lnTo>
                  <a:pt x="978" y="1307"/>
                </a:lnTo>
                <a:lnTo>
                  <a:pt x="982" y="1294"/>
                </a:lnTo>
                <a:lnTo>
                  <a:pt x="992" y="1268"/>
                </a:lnTo>
                <a:lnTo>
                  <a:pt x="999" y="1241"/>
                </a:lnTo>
                <a:lnTo>
                  <a:pt x="1005" y="1210"/>
                </a:lnTo>
                <a:lnTo>
                  <a:pt x="1008" y="1177"/>
                </a:lnTo>
                <a:lnTo>
                  <a:pt x="1011" y="1143"/>
                </a:lnTo>
                <a:lnTo>
                  <a:pt x="1011" y="1107"/>
                </a:lnTo>
                <a:lnTo>
                  <a:pt x="1011" y="1098"/>
                </a:lnTo>
                <a:lnTo>
                  <a:pt x="1009" y="1078"/>
                </a:lnTo>
                <a:lnTo>
                  <a:pt x="1009" y="1049"/>
                </a:lnTo>
                <a:lnTo>
                  <a:pt x="1008" y="1016"/>
                </a:lnTo>
                <a:lnTo>
                  <a:pt x="1008" y="983"/>
                </a:lnTo>
                <a:lnTo>
                  <a:pt x="1007" y="953"/>
                </a:lnTo>
                <a:lnTo>
                  <a:pt x="1007" y="933"/>
                </a:lnTo>
                <a:lnTo>
                  <a:pt x="1007" y="925"/>
                </a:lnTo>
                <a:lnTo>
                  <a:pt x="1399" y="505"/>
                </a:lnTo>
                <a:lnTo>
                  <a:pt x="1411" y="512"/>
                </a:lnTo>
                <a:lnTo>
                  <a:pt x="1424" y="518"/>
                </a:lnTo>
                <a:lnTo>
                  <a:pt x="1417" y="496"/>
                </a:lnTo>
                <a:lnTo>
                  <a:pt x="1409" y="474"/>
                </a:lnTo>
                <a:lnTo>
                  <a:pt x="1400" y="453"/>
                </a:lnTo>
                <a:lnTo>
                  <a:pt x="1391" y="430"/>
                </a:lnTo>
                <a:lnTo>
                  <a:pt x="1382" y="410"/>
                </a:lnTo>
                <a:lnTo>
                  <a:pt x="1371" y="389"/>
                </a:lnTo>
                <a:lnTo>
                  <a:pt x="1360" y="369"/>
                </a:lnTo>
                <a:lnTo>
                  <a:pt x="1347" y="349"/>
                </a:lnTo>
                <a:lnTo>
                  <a:pt x="1336" y="329"/>
                </a:lnTo>
                <a:lnTo>
                  <a:pt x="1322" y="310"/>
                </a:lnTo>
                <a:lnTo>
                  <a:pt x="1307" y="291"/>
                </a:lnTo>
                <a:lnTo>
                  <a:pt x="1293" y="272"/>
                </a:lnTo>
                <a:lnTo>
                  <a:pt x="1278" y="255"/>
                </a:lnTo>
                <a:lnTo>
                  <a:pt x="1261" y="237"/>
                </a:lnTo>
                <a:lnTo>
                  <a:pt x="1244" y="219"/>
                </a:lnTo>
                <a:lnTo>
                  <a:pt x="1226" y="203"/>
                </a:lnTo>
                <a:lnTo>
                  <a:pt x="1207" y="186"/>
                </a:lnTo>
                <a:lnTo>
                  <a:pt x="1188" y="170"/>
                </a:lnTo>
                <a:lnTo>
                  <a:pt x="1168" y="155"/>
                </a:lnTo>
                <a:lnTo>
                  <a:pt x="1147" y="140"/>
                </a:lnTo>
                <a:lnTo>
                  <a:pt x="1126" y="125"/>
                </a:lnTo>
                <a:lnTo>
                  <a:pt x="1102" y="111"/>
                </a:lnTo>
                <a:lnTo>
                  <a:pt x="1080" y="98"/>
                </a:lnTo>
                <a:lnTo>
                  <a:pt x="1055" y="85"/>
                </a:lnTo>
                <a:lnTo>
                  <a:pt x="1031" y="72"/>
                </a:lnTo>
                <a:lnTo>
                  <a:pt x="1005" y="60"/>
                </a:lnTo>
                <a:lnTo>
                  <a:pt x="978" y="49"/>
                </a:lnTo>
                <a:lnTo>
                  <a:pt x="949" y="38"/>
                </a:lnTo>
                <a:lnTo>
                  <a:pt x="921" y="27"/>
                </a:lnTo>
                <a:lnTo>
                  <a:pt x="892" y="18"/>
                </a:lnTo>
                <a:lnTo>
                  <a:pt x="862" y="9"/>
                </a:lnTo>
                <a:lnTo>
                  <a:pt x="830" y="0"/>
                </a:lnTo>
                <a:close/>
              </a:path>
            </a:pathLst>
          </a:custGeom>
          <a:solidFill>
            <a:srgbClr val="BBA0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7" name="Freeform 6"/>
          <p:cNvSpPr>
            <a:spLocks/>
          </p:cNvSpPr>
          <p:nvPr/>
        </p:nvSpPr>
        <p:spPr bwMode="auto">
          <a:xfrm rot="-568598">
            <a:off x="2271713" y="1665288"/>
            <a:ext cx="36512" cy="127000"/>
          </a:xfrm>
          <a:custGeom>
            <a:avLst/>
            <a:gdLst>
              <a:gd name="T0" fmla="*/ 0 w 129"/>
              <a:gd name="T1" fmla="*/ 2822 h 405"/>
              <a:gd name="T2" fmla="*/ 9906 w 129"/>
              <a:gd name="T3" fmla="*/ 89057 h 405"/>
              <a:gd name="T4" fmla="*/ 31134 w 129"/>
              <a:gd name="T5" fmla="*/ 127000 h 405"/>
              <a:gd name="T6" fmla="*/ 36512 w 129"/>
              <a:gd name="T7" fmla="*/ 82158 h 405"/>
              <a:gd name="T8" fmla="*/ 25757 w 129"/>
              <a:gd name="T9" fmla="*/ 0 h 405"/>
              <a:gd name="T10" fmla="*/ 0 w 129"/>
              <a:gd name="T11" fmla="*/ 2822 h 4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9" h="405">
                <a:moveTo>
                  <a:pt x="0" y="9"/>
                </a:moveTo>
                <a:lnTo>
                  <a:pt x="35" y="284"/>
                </a:lnTo>
                <a:lnTo>
                  <a:pt x="110" y="405"/>
                </a:lnTo>
                <a:lnTo>
                  <a:pt x="129" y="262"/>
                </a:lnTo>
                <a:lnTo>
                  <a:pt x="91" y="0"/>
                </a:lnTo>
                <a:lnTo>
                  <a:pt x="0" y="9"/>
                </a:lnTo>
                <a:close/>
              </a:path>
            </a:pathLst>
          </a:custGeom>
          <a:solidFill>
            <a:srgbClr val="72707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8" name="Freeform 7"/>
          <p:cNvSpPr>
            <a:spLocks/>
          </p:cNvSpPr>
          <p:nvPr/>
        </p:nvSpPr>
        <p:spPr bwMode="auto">
          <a:xfrm rot="-568598">
            <a:off x="2043113" y="1449388"/>
            <a:ext cx="401637" cy="276225"/>
          </a:xfrm>
          <a:custGeom>
            <a:avLst/>
            <a:gdLst>
              <a:gd name="T0" fmla="*/ 83550 w 1346"/>
              <a:gd name="T1" fmla="*/ 40980 h 883"/>
              <a:gd name="T2" fmla="*/ 66840 w 1346"/>
              <a:gd name="T3" fmla="*/ 49739 h 883"/>
              <a:gd name="T4" fmla="*/ 51324 w 1346"/>
              <a:gd name="T5" fmla="*/ 61001 h 883"/>
              <a:gd name="T6" fmla="*/ 40283 w 1346"/>
              <a:gd name="T7" fmla="*/ 71011 h 883"/>
              <a:gd name="T8" fmla="*/ 34017 w 1346"/>
              <a:gd name="T9" fmla="*/ 78519 h 883"/>
              <a:gd name="T10" fmla="*/ 21783 w 1346"/>
              <a:gd name="T11" fmla="*/ 95412 h 883"/>
              <a:gd name="T12" fmla="*/ 8653 w 1346"/>
              <a:gd name="T13" fmla="*/ 120125 h 883"/>
              <a:gd name="T14" fmla="*/ 1790 w 1346"/>
              <a:gd name="T15" fmla="*/ 143274 h 883"/>
              <a:gd name="T16" fmla="*/ 0 w 1346"/>
              <a:gd name="T17" fmla="*/ 164546 h 883"/>
              <a:gd name="T18" fmla="*/ 2984 w 1346"/>
              <a:gd name="T19" fmla="*/ 184254 h 883"/>
              <a:gd name="T20" fmla="*/ 10742 w 1346"/>
              <a:gd name="T21" fmla="*/ 202398 h 883"/>
              <a:gd name="T22" fmla="*/ 22379 w 1346"/>
              <a:gd name="T23" fmla="*/ 218352 h 883"/>
              <a:gd name="T24" fmla="*/ 37299 w 1346"/>
              <a:gd name="T25" fmla="*/ 232742 h 883"/>
              <a:gd name="T26" fmla="*/ 54904 w 1346"/>
              <a:gd name="T27" fmla="*/ 245255 h 883"/>
              <a:gd name="T28" fmla="*/ 74598 w 1346"/>
              <a:gd name="T29" fmla="*/ 255579 h 883"/>
              <a:gd name="T30" fmla="*/ 95486 w 1346"/>
              <a:gd name="T31" fmla="*/ 264338 h 883"/>
              <a:gd name="T32" fmla="*/ 118462 w 1346"/>
              <a:gd name="T33" fmla="*/ 270594 h 883"/>
              <a:gd name="T34" fmla="*/ 141140 w 1346"/>
              <a:gd name="T35" fmla="*/ 274661 h 883"/>
              <a:gd name="T36" fmla="*/ 164415 w 1346"/>
              <a:gd name="T37" fmla="*/ 276225 h 883"/>
              <a:gd name="T38" fmla="*/ 187092 w 1346"/>
              <a:gd name="T39" fmla="*/ 275599 h 883"/>
              <a:gd name="T40" fmla="*/ 208875 w 1346"/>
              <a:gd name="T41" fmla="*/ 273097 h 883"/>
              <a:gd name="T42" fmla="*/ 232747 w 1346"/>
              <a:gd name="T43" fmla="*/ 266840 h 883"/>
              <a:gd name="T44" fmla="*/ 258408 w 1346"/>
              <a:gd name="T45" fmla="*/ 258707 h 883"/>
              <a:gd name="T46" fmla="*/ 281981 w 1346"/>
              <a:gd name="T47" fmla="*/ 249948 h 883"/>
              <a:gd name="T48" fmla="*/ 302869 w 1346"/>
              <a:gd name="T49" fmla="*/ 240563 h 883"/>
              <a:gd name="T50" fmla="*/ 321668 w 1346"/>
              <a:gd name="T51" fmla="*/ 230552 h 883"/>
              <a:gd name="T52" fmla="*/ 338378 w 1346"/>
              <a:gd name="T53" fmla="*/ 219916 h 883"/>
              <a:gd name="T54" fmla="*/ 352999 w 1346"/>
              <a:gd name="T55" fmla="*/ 209280 h 883"/>
              <a:gd name="T56" fmla="*/ 365531 w 1346"/>
              <a:gd name="T57" fmla="*/ 197706 h 883"/>
              <a:gd name="T58" fmla="*/ 375975 w 1346"/>
              <a:gd name="T59" fmla="*/ 186131 h 883"/>
              <a:gd name="T60" fmla="*/ 384927 w 1346"/>
              <a:gd name="T61" fmla="*/ 173931 h 883"/>
              <a:gd name="T62" fmla="*/ 391492 w 1346"/>
              <a:gd name="T63" fmla="*/ 161418 h 883"/>
              <a:gd name="T64" fmla="*/ 396564 w 1346"/>
              <a:gd name="T65" fmla="*/ 148592 h 883"/>
              <a:gd name="T66" fmla="*/ 399847 w 1346"/>
              <a:gd name="T67" fmla="*/ 135453 h 883"/>
              <a:gd name="T68" fmla="*/ 401637 w 1346"/>
              <a:gd name="T69" fmla="*/ 122628 h 883"/>
              <a:gd name="T70" fmla="*/ 401637 w 1346"/>
              <a:gd name="T71" fmla="*/ 109489 h 883"/>
              <a:gd name="T72" fmla="*/ 400443 w 1346"/>
              <a:gd name="T73" fmla="*/ 96037 h 883"/>
              <a:gd name="T74" fmla="*/ 397459 w 1346"/>
              <a:gd name="T75" fmla="*/ 82899 h 883"/>
              <a:gd name="T76" fmla="*/ 393580 w 1346"/>
              <a:gd name="T77" fmla="*/ 70386 h 883"/>
              <a:gd name="T78" fmla="*/ 388508 w 1346"/>
              <a:gd name="T79" fmla="*/ 58811 h 883"/>
              <a:gd name="T80" fmla="*/ 382540 w 1346"/>
              <a:gd name="T81" fmla="*/ 47862 h 883"/>
              <a:gd name="T82" fmla="*/ 375080 w 1346"/>
              <a:gd name="T83" fmla="*/ 38165 h 883"/>
              <a:gd name="T84" fmla="*/ 367023 w 1346"/>
              <a:gd name="T85" fmla="*/ 29406 h 883"/>
              <a:gd name="T86" fmla="*/ 357773 w 1346"/>
              <a:gd name="T87" fmla="*/ 21272 h 883"/>
              <a:gd name="T88" fmla="*/ 347926 w 1346"/>
              <a:gd name="T89" fmla="*/ 14703 h 883"/>
              <a:gd name="T90" fmla="*/ 337483 w 1346"/>
              <a:gd name="T91" fmla="*/ 9072 h 883"/>
              <a:gd name="T92" fmla="*/ 326144 w 1346"/>
              <a:gd name="T93" fmla="*/ 4692 h 883"/>
              <a:gd name="T94" fmla="*/ 314506 w 1346"/>
              <a:gd name="T95" fmla="*/ 1877 h 883"/>
              <a:gd name="T96" fmla="*/ 301974 w 1346"/>
              <a:gd name="T97" fmla="*/ 313 h 883"/>
              <a:gd name="T98" fmla="*/ 289143 w 1346"/>
              <a:gd name="T99" fmla="*/ 0 h 883"/>
              <a:gd name="T100" fmla="*/ 276014 w 1346"/>
              <a:gd name="T101" fmla="*/ 938 h 883"/>
              <a:gd name="T102" fmla="*/ 262586 w 1346"/>
              <a:gd name="T103" fmla="*/ 4067 h 883"/>
              <a:gd name="T104" fmla="*/ 248561 w 1346"/>
              <a:gd name="T105" fmla="*/ 8133 h 883"/>
              <a:gd name="T106" fmla="*/ 223496 w 1346"/>
              <a:gd name="T107" fmla="*/ 13139 h 883"/>
              <a:gd name="T108" fmla="*/ 185600 w 1346"/>
              <a:gd name="T109" fmla="*/ 17518 h 883"/>
              <a:gd name="T110" fmla="*/ 156955 w 1346"/>
              <a:gd name="T111" fmla="*/ 21272 h 883"/>
              <a:gd name="T112" fmla="*/ 137858 w 1346"/>
              <a:gd name="T113" fmla="*/ 24088 h 883"/>
              <a:gd name="T114" fmla="*/ 119059 w 1346"/>
              <a:gd name="T115" fmla="*/ 28780 h 883"/>
              <a:gd name="T116" fmla="*/ 101155 w 1346"/>
              <a:gd name="T117" fmla="*/ 33785 h 8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346" h="883">
                <a:moveTo>
                  <a:pt x="310" y="119"/>
                </a:moveTo>
                <a:lnTo>
                  <a:pt x="280" y="131"/>
                </a:lnTo>
                <a:lnTo>
                  <a:pt x="252" y="145"/>
                </a:lnTo>
                <a:lnTo>
                  <a:pt x="224" y="159"/>
                </a:lnTo>
                <a:lnTo>
                  <a:pt x="198" y="176"/>
                </a:lnTo>
                <a:lnTo>
                  <a:pt x="172" y="195"/>
                </a:lnTo>
                <a:lnTo>
                  <a:pt x="147" y="215"/>
                </a:lnTo>
                <a:lnTo>
                  <a:pt x="135" y="227"/>
                </a:lnTo>
                <a:lnTo>
                  <a:pt x="125" y="239"/>
                </a:lnTo>
                <a:lnTo>
                  <a:pt x="114" y="251"/>
                </a:lnTo>
                <a:lnTo>
                  <a:pt x="104" y="264"/>
                </a:lnTo>
                <a:lnTo>
                  <a:pt x="73" y="305"/>
                </a:lnTo>
                <a:lnTo>
                  <a:pt x="48" y="345"/>
                </a:lnTo>
                <a:lnTo>
                  <a:pt x="29" y="384"/>
                </a:lnTo>
                <a:lnTo>
                  <a:pt x="15" y="422"/>
                </a:lnTo>
                <a:lnTo>
                  <a:pt x="6" y="458"/>
                </a:lnTo>
                <a:lnTo>
                  <a:pt x="1" y="492"/>
                </a:lnTo>
                <a:lnTo>
                  <a:pt x="0" y="526"/>
                </a:lnTo>
                <a:lnTo>
                  <a:pt x="3" y="558"/>
                </a:lnTo>
                <a:lnTo>
                  <a:pt x="10" y="589"/>
                </a:lnTo>
                <a:lnTo>
                  <a:pt x="22" y="618"/>
                </a:lnTo>
                <a:lnTo>
                  <a:pt x="36" y="647"/>
                </a:lnTo>
                <a:lnTo>
                  <a:pt x="54" y="674"/>
                </a:lnTo>
                <a:lnTo>
                  <a:pt x="75" y="698"/>
                </a:lnTo>
                <a:lnTo>
                  <a:pt x="99" y="722"/>
                </a:lnTo>
                <a:lnTo>
                  <a:pt x="125" y="744"/>
                </a:lnTo>
                <a:lnTo>
                  <a:pt x="153" y="764"/>
                </a:lnTo>
                <a:lnTo>
                  <a:pt x="184" y="784"/>
                </a:lnTo>
                <a:lnTo>
                  <a:pt x="215" y="802"/>
                </a:lnTo>
                <a:lnTo>
                  <a:pt x="250" y="817"/>
                </a:lnTo>
                <a:lnTo>
                  <a:pt x="285" y="832"/>
                </a:lnTo>
                <a:lnTo>
                  <a:pt x="320" y="845"/>
                </a:lnTo>
                <a:lnTo>
                  <a:pt x="358" y="855"/>
                </a:lnTo>
                <a:lnTo>
                  <a:pt x="397" y="865"/>
                </a:lnTo>
                <a:lnTo>
                  <a:pt x="435" y="872"/>
                </a:lnTo>
                <a:lnTo>
                  <a:pt x="473" y="878"/>
                </a:lnTo>
                <a:lnTo>
                  <a:pt x="512" y="881"/>
                </a:lnTo>
                <a:lnTo>
                  <a:pt x="551" y="883"/>
                </a:lnTo>
                <a:lnTo>
                  <a:pt x="590" y="883"/>
                </a:lnTo>
                <a:lnTo>
                  <a:pt x="627" y="881"/>
                </a:lnTo>
                <a:lnTo>
                  <a:pt x="664" y="878"/>
                </a:lnTo>
                <a:lnTo>
                  <a:pt x="700" y="873"/>
                </a:lnTo>
                <a:lnTo>
                  <a:pt x="734" y="865"/>
                </a:lnTo>
                <a:lnTo>
                  <a:pt x="780" y="853"/>
                </a:lnTo>
                <a:lnTo>
                  <a:pt x="825" y="840"/>
                </a:lnTo>
                <a:lnTo>
                  <a:pt x="866" y="827"/>
                </a:lnTo>
                <a:lnTo>
                  <a:pt x="907" y="813"/>
                </a:lnTo>
                <a:lnTo>
                  <a:pt x="945" y="799"/>
                </a:lnTo>
                <a:lnTo>
                  <a:pt x="981" y="784"/>
                </a:lnTo>
                <a:lnTo>
                  <a:pt x="1015" y="769"/>
                </a:lnTo>
                <a:lnTo>
                  <a:pt x="1047" y="753"/>
                </a:lnTo>
                <a:lnTo>
                  <a:pt x="1078" y="737"/>
                </a:lnTo>
                <a:lnTo>
                  <a:pt x="1107" y="721"/>
                </a:lnTo>
                <a:lnTo>
                  <a:pt x="1134" y="703"/>
                </a:lnTo>
                <a:lnTo>
                  <a:pt x="1159" y="687"/>
                </a:lnTo>
                <a:lnTo>
                  <a:pt x="1183" y="669"/>
                </a:lnTo>
                <a:lnTo>
                  <a:pt x="1205" y="650"/>
                </a:lnTo>
                <a:lnTo>
                  <a:pt x="1225" y="632"/>
                </a:lnTo>
                <a:lnTo>
                  <a:pt x="1244" y="614"/>
                </a:lnTo>
                <a:lnTo>
                  <a:pt x="1260" y="595"/>
                </a:lnTo>
                <a:lnTo>
                  <a:pt x="1276" y="575"/>
                </a:lnTo>
                <a:lnTo>
                  <a:pt x="1290" y="556"/>
                </a:lnTo>
                <a:lnTo>
                  <a:pt x="1302" y="536"/>
                </a:lnTo>
                <a:lnTo>
                  <a:pt x="1312" y="516"/>
                </a:lnTo>
                <a:lnTo>
                  <a:pt x="1322" y="496"/>
                </a:lnTo>
                <a:lnTo>
                  <a:pt x="1329" y="475"/>
                </a:lnTo>
                <a:lnTo>
                  <a:pt x="1336" y="455"/>
                </a:lnTo>
                <a:lnTo>
                  <a:pt x="1340" y="433"/>
                </a:lnTo>
                <a:lnTo>
                  <a:pt x="1344" y="413"/>
                </a:lnTo>
                <a:lnTo>
                  <a:pt x="1346" y="392"/>
                </a:lnTo>
                <a:lnTo>
                  <a:pt x="1346" y="371"/>
                </a:lnTo>
                <a:lnTo>
                  <a:pt x="1346" y="350"/>
                </a:lnTo>
                <a:lnTo>
                  <a:pt x="1345" y="328"/>
                </a:lnTo>
                <a:lnTo>
                  <a:pt x="1342" y="307"/>
                </a:lnTo>
                <a:lnTo>
                  <a:pt x="1338" y="286"/>
                </a:lnTo>
                <a:lnTo>
                  <a:pt x="1332" y="265"/>
                </a:lnTo>
                <a:lnTo>
                  <a:pt x="1326" y="245"/>
                </a:lnTo>
                <a:lnTo>
                  <a:pt x="1319" y="225"/>
                </a:lnTo>
                <a:lnTo>
                  <a:pt x="1311" y="206"/>
                </a:lnTo>
                <a:lnTo>
                  <a:pt x="1302" y="188"/>
                </a:lnTo>
                <a:lnTo>
                  <a:pt x="1292" y="171"/>
                </a:lnTo>
                <a:lnTo>
                  <a:pt x="1282" y="153"/>
                </a:lnTo>
                <a:lnTo>
                  <a:pt x="1270" y="138"/>
                </a:lnTo>
                <a:lnTo>
                  <a:pt x="1257" y="122"/>
                </a:lnTo>
                <a:lnTo>
                  <a:pt x="1244" y="107"/>
                </a:lnTo>
                <a:lnTo>
                  <a:pt x="1230" y="94"/>
                </a:lnTo>
                <a:lnTo>
                  <a:pt x="1214" y="81"/>
                </a:lnTo>
                <a:lnTo>
                  <a:pt x="1199" y="68"/>
                </a:lnTo>
                <a:lnTo>
                  <a:pt x="1184" y="57"/>
                </a:lnTo>
                <a:lnTo>
                  <a:pt x="1166" y="47"/>
                </a:lnTo>
                <a:lnTo>
                  <a:pt x="1150" y="37"/>
                </a:lnTo>
                <a:lnTo>
                  <a:pt x="1131" y="29"/>
                </a:lnTo>
                <a:lnTo>
                  <a:pt x="1113" y="22"/>
                </a:lnTo>
                <a:lnTo>
                  <a:pt x="1093" y="15"/>
                </a:lnTo>
                <a:lnTo>
                  <a:pt x="1074" y="10"/>
                </a:lnTo>
                <a:lnTo>
                  <a:pt x="1054" y="6"/>
                </a:lnTo>
                <a:lnTo>
                  <a:pt x="1033" y="3"/>
                </a:lnTo>
                <a:lnTo>
                  <a:pt x="1012" y="1"/>
                </a:lnTo>
                <a:lnTo>
                  <a:pt x="991" y="0"/>
                </a:lnTo>
                <a:lnTo>
                  <a:pt x="969" y="0"/>
                </a:lnTo>
                <a:lnTo>
                  <a:pt x="947" y="1"/>
                </a:lnTo>
                <a:lnTo>
                  <a:pt x="925" y="3"/>
                </a:lnTo>
                <a:lnTo>
                  <a:pt x="902" y="7"/>
                </a:lnTo>
                <a:lnTo>
                  <a:pt x="880" y="13"/>
                </a:lnTo>
                <a:lnTo>
                  <a:pt x="856" y="19"/>
                </a:lnTo>
                <a:lnTo>
                  <a:pt x="833" y="26"/>
                </a:lnTo>
                <a:lnTo>
                  <a:pt x="809" y="35"/>
                </a:lnTo>
                <a:lnTo>
                  <a:pt x="749" y="42"/>
                </a:lnTo>
                <a:lnTo>
                  <a:pt x="687" y="49"/>
                </a:lnTo>
                <a:lnTo>
                  <a:pt x="622" y="56"/>
                </a:lnTo>
                <a:lnTo>
                  <a:pt x="558" y="63"/>
                </a:lnTo>
                <a:lnTo>
                  <a:pt x="526" y="68"/>
                </a:lnTo>
                <a:lnTo>
                  <a:pt x="493" y="73"/>
                </a:lnTo>
                <a:lnTo>
                  <a:pt x="462" y="77"/>
                </a:lnTo>
                <a:lnTo>
                  <a:pt x="431" y="85"/>
                </a:lnTo>
                <a:lnTo>
                  <a:pt x="399" y="92"/>
                </a:lnTo>
                <a:lnTo>
                  <a:pt x="369" y="99"/>
                </a:lnTo>
                <a:lnTo>
                  <a:pt x="339" y="108"/>
                </a:lnTo>
                <a:lnTo>
                  <a:pt x="310" y="119"/>
                </a:lnTo>
                <a:close/>
              </a:path>
            </a:pathLst>
          </a:custGeom>
          <a:solidFill>
            <a:srgbClr val="BA401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9" name="Freeform 8"/>
          <p:cNvSpPr>
            <a:spLocks/>
          </p:cNvSpPr>
          <p:nvPr/>
        </p:nvSpPr>
        <p:spPr bwMode="auto">
          <a:xfrm rot="-568598">
            <a:off x="2049463" y="1516063"/>
            <a:ext cx="400050" cy="207962"/>
          </a:xfrm>
          <a:custGeom>
            <a:avLst/>
            <a:gdLst>
              <a:gd name="T0" fmla="*/ 394688 w 1343"/>
              <a:gd name="T1" fmla="*/ 10320 h 665"/>
              <a:gd name="T2" fmla="*/ 392007 w 1343"/>
              <a:gd name="T3" fmla="*/ 6567 h 665"/>
              <a:gd name="T4" fmla="*/ 393497 w 1343"/>
              <a:gd name="T5" fmla="*/ 26582 h 665"/>
              <a:gd name="T6" fmla="*/ 391412 w 1343"/>
              <a:gd name="T7" fmla="*/ 45971 h 665"/>
              <a:gd name="T8" fmla="*/ 385752 w 1343"/>
              <a:gd name="T9" fmla="*/ 65047 h 665"/>
              <a:gd name="T10" fmla="*/ 376220 w 1343"/>
              <a:gd name="T11" fmla="*/ 83810 h 665"/>
              <a:gd name="T12" fmla="*/ 362517 w 1343"/>
              <a:gd name="T13" fmla="*/ 101948 h 665"/>
              <a:gd name="T14" fmla="*/ 344347 w 1343"/>
              <a:gd name="T15" fmla="*/ 119148 h 665"/>
              <a:gd name="T16" fmla="*/ 322006 w 1343"/>
              <a:gd name="T17" fmla="*/ 135410 h 665"/>
              <a:gd name="T18" fmla="*/ 294601 w 1343"/>
              <a:gd name="T19" fmla="*/ 150733 h 665"/>
              <a:gd name="T20" fmla="*/ 262133 w 1343"/>
              <a:gd name="T21" fmla="*/ 164493 h 665"/>
              <a:gd name="T22" fmla="*/ 224600 w 1343"/>
              <a:gd name="T23" fmla="*/ 176690 h 665"/>
              <a:gd name="T24" fmla="*/ 196897 w 1343"/>
              <a:gd name="T25" fmla="*/ 183882 h 665"/>
              <a:gd name="T26" fmla="*/ 174556 w 1343"/>
              <a:gd name="T27" fmla="*/ 186071 h 665"/>
              <a:gd name="T28" fmla="*/ 151620 w 1343"/>
              <a:gd name="T29" fmla="*/ 186071 h 665"/>
              <a:gd name="T30" fmla="*/ 127790 w 1343"/>
              <a:gd name="T31" fmla="*/ 183882 h 665"/>
              <a:gd name="T32" fmla="*/ 104555 w 1343"/>
              <a:gd name="T33" fmla="*/ 178879 h 665"/>
              <a:gd name="T34" fmla="*/ 81916 w 1343"/>
              <a:gd name="T35" fmla="*/ 171999 h 665"/>
              <a:gd name="T36" fmla="*/ 60767 w 1343"/>
              <a:gd name="T37" fmla="*/ 162617 h 665"/>
              <a:gd name="T38" fmla="*/ 41405 w 1343"/>
              <a:gd name="T39" fmla="*/ 151672 h 665"/>
              <a:gd name="T40" fmla="*/ 24426 w 1343"/>
              <a:gd name="T41" fmla="*/ 138537 h 665"/>
              <a:gd name="T42" fmla="*/ 10724 w 1343"/>
              <a:gd name="T43" fmla="*/ 123214 h 665"/>
              <a:gd name="T44" fmla="*/ 0 w 1343"/>
              <a:gd name="T45" fmla="*/ 106014 h 665"/>
              <a:gd name="T46" fmla="*/ 6553 w 1343"/>
              <a:gd name="T47" fmla="*/ 127279 h 665"/>
              <a:gd name="T48" fmla="*/ 17873 w 1343"/>
              <a:gd name="T49" fmla="*/ 146042 h 665"/>
              <a:gd name="T50" fmla="*/ 34256 w 1343"/>
              <a:gd name="T51" fmla="*/ 162617 h 665"/>
              <a:gd name="T52" fmla="*/ 53320 w 1343"/>
              <a:gd name="T53" fmla="*/ 176690 h 665"/>
              <a:gd name="T54" fmla="*/ 75959 w 1343"/>
              <a:gd name="T55" fmla="*/ 188573 h 665"/>
              <a:gd name="T56" fmla="*/ 100087 w 1343"/>
              <a:gd name="T57" fmla="*/ 197329 h 665"/>
              <a:gd name="T58" fmla="*/ 125704 w 1343"/>
              <a:gd name="T59" fmla="*/ 203584 h 665"/>
              <a:gd name="T60" fmla="*/ 151620 w 1343"/>
              <a:gd name="T61" fmla="*/ 207337 h 665"/>
              <a:gd name="T62" fmla="*/ 177237 w 1343"/>
              <a:gd name="T63" fmla="*/ 207962 h 665"/>
              <a:gd name="T64" fmla="*/ 202259 w 1343"/>
              <a:gd name="T65" fmla="*/ 205460 h 665"/>
              <a:gd name="T66" fmla="*/ 231451 w 1343"/>
              <a:gd name="T67" fmla="*/ 198580 h 665"/>
              <a:gd name="T68" fmla="*/ 269282 w 1343"/>
              <a:gd name="T69" fmla="*/ 186071 h 665"/>
              <a:gd name="T70" fmla="*/ 301452 w 1343"/>
              <a:gd name="T71" fmla="*/ 172311 h 665"/>
              <a:gd name="T72" fmla="*/ 328857 w 1343"/>
              <a:gd name="T73" fmla="*/ 157301 h 665"/>
              <a:gd name="T74" fmla="*/ 351496 w 1343"/>
              <a:gd name="T75" fmla="*/ 141039 h 665"/>
              <a:gd name="T76" fmla="*/ 369666 w 1343"/>
              <a:gd name="T77" fmla="*/ 123839 h 665"/>
              <a:gd name="T78" fmla="*/ 383369 w 1343"/>
              <a:gd name="T79" fmla="*/ 105701 h 665"/>
              <a:gd name="T80" fmla="*/ 392901 w 1343"/>
              <a:gd name="T81" fmla="*/ 86937 h 665"/>
              <a:gd name="T82" fmla="*/ 398263 w 1343"/>
              <a:gd name="T83" fmla="*/ 67236 h 665"/>
              <a:gd name="T84" fmla="*/ 400050 w 1343"/>
              <a:gd name="T85" fmla="*/ 47847 h 665"/>
              <a:gd name="T86" fmla="*/ 398858 w 1343"/>
              <a:gd name="T87" fmla="*/ 27833 h 66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43" h="665">
                <a:moveTo>
                  <a:pt x="1335" y="68"/>
                </a:moveTo>
                <a:lnTo>
                  <a:pt x="1330" y="50"/>
                </a:lnTo>
                <a:lnTo>
                  <a:pt x="1325" y="33"/>
                </a:lnTo>
                <a:lnTo>
                  <a:pt x="1319" y="16"/>
                </a:lnTo>
                <a:lnTo>
                  <a:pt x="1312" y="0"/>
                </a:lnTo>
                <a:lnTo>
                  <a:pt x="1316" y="21"/>
                </a:lnTo>
                <a:lnTo>
                  <a:pt x="1319" y="42"/>
                </a:lnTo>
                <a:lnTo>
                  <a:pt x="1320" y="63"/>
                </a:lnTo>
                <a:lnTo>
                  <a:pt x="1321" y="85"/>
                </a:lnTo>
                <a:lnTo>
                  <a:pt x="1320" y="106"/>
                </a:lnTo>
                <a:lnTo>
                  <a:pt x="1317" y="127"/>
                </a:lnTo>
                <a:lnTo>
                  <a:pt x="1314" y="147"/>
                </a:lnTo>
                <a:lnTo>
                  <a:pt x="1309" y="168"/>
                </a:lnTo>
                <a:lnTo>
                  <a:pt x="1302" y="188"/>
                </a:lnTo>
                <a:lnTo>
                  <a:pt x="1295" y="208"/>
                </a:lnTo>
                <a:lnTo>
                  <a:pt x="1286" y="229"/>
                </a:lnTo>
                <a:lnTo>
                  <a:pt x="1275" y="249"/>
                </a:lnTo>
                <a:lnTo>
                  <a:pt x="1263" y="268"/>
                </a:lnTo>
                <a:lnTo>
                  <a:pt x="1249" y="288"/>
                </a:lnTo>
                <a:lnTo>
                  <a:pt x="1234" y="307"/>
                </a:lnTo>
                <a:lnTo>
                  <a:pt x="1217" y="326"/>
                </a:lnTo>
                <a:lnTo>
                  <a:pt x="1198" y="345"/>
                </a:lnTo>
                <a:lnTo>
                  <a:pt x="1178" y="364"/>
                </a:lnTo>
                <a:lnTo>
                  <a:pt x="1156" y="381"/>
                </a:lnTo>
                <a:lnTo>
                  <a:pt x="1133" y="399"/>
                </a:lnTo>
                <a:lnTo>
                  <a:pt x="1108" y="417"/>
                </a:lnTo>
                <a:lnTo>
                  <a:pt x="1081" y="433"/>
                </a:lnTo>
                <a:lnTo>
                  <a:pt x="1052" y="450"/>
                </a:lnTo>
                <a:lnTo>
                  <a:pt x="1022" y="466"/>
                </a:lnTo>
                <a:lnTo>
                  <a:pt x="989" y="482"/>
                </a:lnTo>
                <a:lnTo>
                  <a:pt x="955" y="497"/>
                </a:lnTo>
                <a:lnTo>
                  <a:pt x="918" y="512"/>
                </a:lnTo>
                <a:lnTo>
                  <a:pt x="880" y="526"/>
                </a:lnTo>
                <a:lnTo>
                  <a:pt x="840" y="539"/>
                </a:lnTo>
                <a:lnTo>
                  <a:pt x="798" y="553"/>
                </a:lnTo>
                <a:lnTo>
                  <a:pt x="754" y="565"/>
                </a:lnTo>
                <a:lnTo>
                  <a:pt x="708" y="578"/>
                </a:lnTo>
                <a:lnTo>
                  <a:pt x="685" y="583"/>
                </a:lnTo>
                <a:lnTo>
                  <a:pt x="661" y="588"/>
                </a:lnTo>
                <a:lnTo>
                  <a:pt x="637" y="591"/>
                </a:lnTo>
                <a:lnTo>
                  <a:pt x="612" y="594"/>
                </a:lnTo>
                <a:lnTo>
                  <a:pt x="586" y="595"/>
                </a:lnTo>
                <a:lnTo>
                  <a:pt x="561" y="596"/>
                </a:lnTo>
                <a:lnTo>
                  <a:pt x="535" y="596"/>
                </a:lnTo>
                <a:lnTo>
                  <a:pt x="509" y="595"/>
                </a:lnTo>
                <a:lnTo>
                  <a:pt x="482" y="594"/>
                </a:lnTo>
                <a:lnTo>
                  <a:pt x="456" y="591"/>
                </a:lnTo>
                <a:lnTo>
                  <a:pt x="429" y="588"/>
                </a:lnTo>
                <a:lnTo>
                  <a:pt x="403" y="583"/>
                </a:lnTo>
                <a:lnTo>
                  <a:pt x="377" y="578"/>
                </a:lnTo>
                <a:lnTo>
                  <a:pt x="351" y="572"/>
                </a:lnTo>
                <a:lnTo>
                  <a:pt x="326" y="565"/>
                </a:lnTo>
                <a:lnTo>
                  <a:pt x="301" y="558"/>
                </a:lnTo>
                <a:lnTo>
                  <a:pt x="275" y="550"/>
                </a:lnTo>
                <a:lnTo>
                  <a:pt x="251" y="542"/>
                </a:lnTo>
                <a:lnTo>
                  <a:pt x="228" y="531"/>
                </a:lnTo>
                <a:lnTo>
                  <a:pt x="204" y="520"/>
                </a:lnTo>
                <a:lnTo>
                  <a:pt x="182" y="510"/>
                </a:lnTo>
                <a:lnTo>
                  <a:pt x="159" y="498"/>
                </a:lnTo>
                <a:lnTo>
                  <a:pt x="139" y="485"/>
                </a:lnTo>
                <a:lnTo>
                  <a:pt x="119" y="472"/>
                </a:lnTo>
                <a:lnTo>
                  <a:pt x="99" y="458"/>
                </a:lnTo>
                <a:lnTo>
                  <a:pt x="82" y="443"/>
                </a:lnTo>
                <a:lnTo>
                  <a:pt x="65" y="427"/>
                </a:lnTo>
                <a:lnTo>
                  <a:pt x="50" y="411"/>
                </a:lnTo>
                <a:lnTo>
                  <a:pt x="36" y="394"/>
                </a:lnTo>
                <a:lnTo>
                  <a:pt x="23" y="377"/>
                </a:lnTo>
                <a:lnTo>
                  <a:pt x="11" y="358"/>
                </a:lnTo>
                <a:lnTo>
                  <a:pt x="0" y="339"/>
                </a:lnTo>
                <a:lnTo>
                  <a:pt x="5" y="363"/>
                </a:lnTo>
                <a:lnTo>
                  <a:pt x="13" y="385"/>
                </a:lnTo>
                <a:lnTo>
                  <a:pt x="22" y="407"/>
                </a:lnTo>
                <a:lnTo>
                  <a:pt x="33" y="427"/>
                </a:lnTo>
                <a:lnTo>
                  <a:pt x="46" y="449"/>
                </a:lnTo>
                <a:lnTo>
                  <a:pt x="60" y="467"/>
                </a:lnTo>
                <a:lnTo>
                  <a:pt x="77" y="486"/>
                </a:lnTo>
                <a:lnTo>
                  <a:pt x="95" y="504"/>
                </a:lnTo>
                <a:lnTo>
                  <a:pt x="115" y="520"/>
                </a:lnTo>
                <a:lnTo>
                  <a:pt x="135" y="536"/>
                </a:lnTo>
                <a:lnTo>
                  <a:pt x="157" y="551"/>
                </a:lnTo>
                <a:lnTo>
                  <a:pt x="179" y="565"/>
                </a:lnTo>
                <a:lnTo>
                  <a:pt x="204" y="579"/>
                </a:lnTo>
                <a:lnTo>
                  <a:pt x="229" y="591"/>
                </a:lnTo>
                <a:lnTo>
                  <a:pt x="255" y="603"/>
                </a:lnTo>
                <a:lnTo>
                  <a:pt x="281" y="614"/>
                </a:lnTo>
                <a:lnTo>
                  <a:pt x="308" y="623"/>
                </a:lnTo>
                <a:lnTo>
                  <a:pt x="336" y="631"/>
                </a:lnTo>
                <a:lnTo>
                  <a:pt x="364" y="639"/>
                </a:lnTo>
                <a:lnTo>
                  <a:pt x="393" y="645"/>
                </a:lnTo>
                <a:lnTo>
                  <a:pt x="422" y="651"/>
                </a:lnTo>
                <a:lnTo>
                  <a:pt x="450" y="656"/>
                </a:lnTo>
                <a:lnTo>
                  <a:pt x="480" y="661"/>
                </a:lnTo>
                <a:lnTo>
                  <a:pt x="509" y="663"/>
                </a:lnTo>
                <a:lnTo>
                  <a:pt x="539" y="664"/>
                </a:lnTo>
                <a:lnTo>
                  <a:pt x="567" y="665"/>
                </a:lnTo>
                <a:lnTo>
                  <a:pt x="595" y="665"/>
                </a:lnTo>
                <a:lnTo>
                  <a:pt x="624" y="663"/>
                </a:lnTo>
                <a:lnTo>
                  <a:pt x="652" y="661"/>
                </a:lnTo>
                <a:lnTo>
                  <a:pt x="679" y="657"/>
                </a:lnTo>
                <a:lnTo>
                  <a:pt x="705" y="652"/>
                </a:lnTo>
                <a:lnTo>
                  <a:pt x="731" y="647"/>
                </a:lnTo>
                <a:lnTo>
                  <a:pt x="777" y="635"/>
                </a:lnTo>
                <a:lnTo>
                  <a:pt x="822" y="622"/>
                </a:lnTo>
                <a:lnTo>
                  <a:pt x="863" y="609"/>
                </a:lnTo>
                <a:lnTo>
                  <a:pt x="904" y="595"/>
                </a:lnTo>
                <a:lnTo>
                  <a:pt x="942" y="581"/>
                </a:lnTo>
                <a:lnTo>
                  <a:pt x="978" y="566"/>
                </a:lnTo>
                <a:lnTo>
                  <a:pt x="1012" y="551"/>
                </a:lnTo>
                <a:lnTo>
                  <a:pt x="1044" y="535"/>
                </a:lnTo>
                <a:lnTo>
                  <a:pt x="1075" y="519"/>
                </a:lnTo>
                <a:lnTo>
                  <a:pt x="1104" y="503"/>
                </a:lnTo>
                <a:lnTo>
                  <a:pt x="1131" y="485"/>
                </a:lnTo>
                <a:lnTo>
                  <a:pt x="1156" y="469"/>
                </a:lnTo>
                <a:lnTo>
                  <a:pt x="1180" y="451"/>
                </a:lnTo>
                <a:lnTo>
                  <a:pt x="1202" y="432"/>
                </a:lnTo>
                <a:lnTo>
                  <a:pt x="1222" y="414"/>
                </a:lnTo>
                <a:lnTo>
                  <a:pt x="1241" y="396"/>
                </a:lnTo>
                <a:lnTo>
                  <a:pt x="1257" y="377"/>
                </a:lnTo>
                <a:lnTo>
                  <a:pt x="1273" y="357"/>
                </a:lnTo>
                <a:lnTo>
                  <a:pt x="1287" y="338"/>
                </a:lnTo>
                <a:lnTo>
                  <a:pt x="1299" y="318"/>
                </a:lnTo>
                <a:lnTo>
                  <a:pt x="1309" y="298"/>
                </a:lnTo>
                <a:lnTo>
                  <a:pt x="1319" y="278"/>
                </a:lnTo>
                <a:lnTo>
                  <a:pt x="1326" y="257"/>
                </a:lnTo>
                <a:lnTo>
                  <a:pt x="1333" y="237"/>
                </a:lnTo>
                <a:lnTo>
                  <a:pt x="1337" y="215"/>
                </a:lnTo>
                <a:lnTo>
                  <a:pt x="1341" y="195"/>
                </a:lnTo>
                <a:lnTo>
                  <a:pt x="1343" y="174"/>
                </a:lnTo>
                <a:lnTo>
                  <a:pt x="1343" y="153"/>
                </a:lnTo>
                <a:lnTo>
                  <a:pt x="1343" y="132"/>
                </a:lnTo>
                <a:lnTo>
                  <a:pt x="1342" y="110"/>
                </a:lnTo>
                <a:lnTo>
                  <a:pt x="1339" y="89"/>
                </a:lnTo>
                <a:lnTo>
                  <a:pt x="1335" y="68"/>
                </a:lnTo>
                <a:close/>
              </a:path>
            </a:pathLst>
          </a:custGeom>
          <a:solidFill>
            <a:srgbClr val="81311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0" name="Freeform 9"/>
          <p:cNvSpPr>
            <a:spLocks/>
          </p:cNvSpPr>
          <p:nvPr/>
        </p:nvSpPr>
        <p:spPr bwMode="auto">
          <a:xfrm rot="-568598">
            <a:off x="1973822" y="1082301"/>
            <a:ext cx="307975" cy="466725"/>
          </a:xfrm>
          <a:custGeom>
            <a:avLst/>
            <a:gdLst>
              <a:gd name="T0" fmla="*/ 5123 w 1022"/>
              <a:gd name="T1" fmla="*/ 85910 h 1494"/>
              <a:gd name="T2" fmla="*/ 1507 w 1022"/>
              <a:gd name="T3" fmla="*/ 98093 h 1494"/>
              <a:gd name="T4" fmla="*/ 0 w 1022"/>
              <a:gd name="T5" fmla="*/ 107778 h 1494"/>
              <a:gd name="T6" fmla="*/ 301 w 1022"/>
              <a:gd name="T7" fmla="*/ 114026 h 1494"/>
              <a:gd name="T8" fmla="*/ 1808 w 1022"/>
              <a:gd name="T9" fmla="*/ 123710 h 1494"/>
              <a:gd name="T10" fmla="*/ 6027 w 1022"/>
              <a:gd name="T11" fmla="*/ 136831 h 1494"/>
              <a:gd name="T12" fmla="*/ 13259 w 1022"/>
              <a:gd name="T13" fmla="*/ 149952 h 1494"/>
              <a:gd name="T14" fmla="*/ 23204 w 1022"/>
              <a:gd name="T15" fmla="*/ 163073 h 1494"/>
              <a:gd name="T16" fmla="*/ 35860 w 1022"/>
              <a:gd name="T17" fmla="*/ 176506 h 1494"/>
              <a:gd name="T18" fmla="*/ 49421 w 1022"/>
              <a:gd name="T19" fmla="*/ 187752 h 1494"/>
              <a:gd name="T20" fmla="*/ 75336 w 1022"/>
              <a:gd name="T21" fmla="*/ 209620 h 1494"/>
              <a:gd name="T22" fmla="*/ 111498 w 1022"/>
              <a:gd name="T23" fmla="*/ 426738 h 1494"/>
              <a:gd name="T24" fmla="*/ 115114 w 1022"/>
              <a:gd name="T25" fmla="*/ 434235 h 1494"/>
              <a:gd name="T26" fmla="*/ 119935 w 1022"/>
              <a:gd name="T27" fmla="*/ 441108 h 1494"/>
              <a:gd name="T28" fmla="*/ 127770 w 1022"/>
              <a:gd name="T29" fmla="*/ 449231 h 1494"/>
              <a:gd name="T30" fmla="*/ 138619 w 1022"/>
              <a:gd name="T31" fmla="*/ 457041 h 1494"/>
              <a:gd name="T32" fmla="*/ 145248 w 1022"/>
              <a:gd name="T33" fmla="*/ 460477 h 1494"/>
              <a:gd name="T34" fmla="*/ 153083 w 1022"/>
              <a:gd name="T35" fmla="*/ 463289 h 1494"/>
              <a:gd name="T36" fmla="*/ 161822 w 1022"/>
              <a:gd name="T37" fmla="*/ 465475 h 1494"/>
              <a:gd name="T38" fmla="*/ 171767 w 1022"/>
              <a:gd name="T39" fmla="*/ 466413 h 1494"/>
              <a:gd name="T40" fmla="*/ 182917 w 1022"/>
              <a:gd name="T41" fmla="*/ 466725 h 1494"/>
              <a:gd name="T42" fmla="*/ 194970 w 1022"/>
              <a:gd name="T43" fmla="*/ 466100 h 1494"/>
              <a:gd name="T44" fmla="*/ 207326 w 1022"/>
              <a:gd name="T45" fmla="*/ 464226 h 1494"/>
              <a:gd name="T46" fmla="*/ 218777 w 1022"/>
              <a:gd name="T47" fmla="*/ 461727 h 1494"/>
              <a:gd name="T48" fmla="*/ 229324 w 1022"/>
              <a:gd name="T49" fmla="*/ 458915 h 1494"/>
              <a:gd name="T50" fmla="*/ 238967 w 1022"/>
              <a:gd name="T51" fmla="*/ 455166 h 1494"/>
              <a:gd name="T52" fmla="*/ 248007 w 1022"/>
              <a:gd name="T53" fmla="*/ 451105 h 1494"/>
              <a:gd name="T54" fmla="*/ 256144 w 1022"/>
              <a:gd name="T55" fmla="*/ 446731 h 1494"/>
              <a:gd name="T56" fmla="*/ 270005 w 1022"/>
              <a:gd name="T57" fmla="*/ 436735 h 1494"/>
              <a:gd name="T58" fmla="*/ 280251 w 1022"/>
              <a:gd name="T59" fmla="*/ 426113 h 1494"/>
              <a:gd name="T60" fmla="*/ 287484 w 1022"/>
              <a:gd name="T61" fmla="*/ 415491 h 1494"/>
              <a:gd name="T62" fmla="*/ 292305 w 1022"/>
              <a:gd name="T63" fmla="*/ 405182 h 1494"/>
              <a:gd name="T64" fmla="*/ 293812 w 1022"/>
              <a:gd name="T65" fmla="*/ 395498 h 1494"/>
              <a:gd name="T66" fmla="*/ 274224 w 1022"/>
              <a:gd name="T67" fmla="*/ 155887 h 1494"/>
              <a:gd name="T68" fmla="*/ 287484 w 1022"/>
              <a:gd name="T69" fmla="*/ 139330 h 1494"/>
              <a:gd name="T70" fmla="*/ 295318 w 1022"/>
              <a:gd name="T71" fmla="*/ 126522 h 1494"/>
              <a:gd name="T72" fmla="*/ 300140 w 1022"/>
              <a:gd name="T73" fmla="*/ 116525 h 1494"/>
              <a:gd name="T74" fmla="*/ 304058 w 1022"/>
              <a:gd name="T75" fmla="*/ 105903 h 1494"/>
              <a:gd name="T76" fmla="*/ 306468 w 1022"/>
              <a:gd name="T77" fmla="*/ 94345 h 1494"/>
              <a:gd name="T78" fmla="*/ 307975 w 1022"/>
              <a:gd name="T79" fmla="*/ 82473 h 1494"/>
              <a:gd name="T80" fmla="*/ 307071 w 1022"/>
              <a:gd name="T81" fmla="*/ 69665 h 1494"/>
              <a:gd name="T82" fmla="*/ 304359 w 1022"/>
              <a:gd name="T83" fmla="*/ 56857 h 1494"/>
              <a:gd name="T84" fmla="*/ 298633 w 1022"/>
              <a:gd name="T85" fmla="*/ 43424 h 1494"/>
              <a:gd name="T86" fmla="*/ 290196 w 1022"/>
              <a:gd name="T87" fmla="*/ 30303 h 1494"/>
              <a:gd name="T88" fmla="*/ 278142 w 1022"/>
              <a:gd name="T89" fmla="*/ 16557 h 1494"/>
              <a:gd name="T90" fmla="*/ 267293 w 1022"/>
              <a:gd name="T91" fmla="*/ 7810 h 1494"/>
              <a:gd name="T92" fmla="*/ 259157 w 1022"/>
              <a:gd name="T93" fmla="*/ 4061 h 1494"/>
              <a:gd name="T94" fmla="*/ 248610 w 1022"/>
              <a:gd name="T95" fmla="*/ 1874 h 1494"/>
              <a:gd name="T96" fmla="*/ 236556 w 1022"/>
              <a:gd name="T97" fmla="*/ 625 h 1494"/>
              <a:gd name="T98" fmla="*/ 222694 w 1022"/>
              <a:gd name="T99" fmla="*/ 0 h 1494"/>
              <a:gd name="T100" fmla="*/ 207627 w 1022"/>
              <a:gd name="T101" fmla="*/ 937 h 1494"/>
              <a:gd name="T102" fmla="*/ 183519 w 1022"/>
              <a:gd name="T103" fmla="*/ 3436 h 1494"/>
              <a:gd name="T104" fmla="*/ 150673 w 1022"/>
              <a:gd name="T105" fmla="*/ 9060 h 1494"/>
              <a:gd name="T106" fmla="*/ 118730 w 1022"/>
              <a:gd name="T107" fmla="*/ 15932 h 1494"/>
              <a:gd name="T108" fmla="*/ 90102 w 1022"/>
              <a:gd name="T109" fmla="*/ 23742 h 1494"/>
              <a:gd name="T110" fmla="*/ 67803 w 1022"/>
              <a:gd name="T111" fmla="*/ 31865 h 1494"/>
              <a:gd name="T112" fmla="*/ 50927 w 1022"/>
              <a:gd name="T113" fmla="*/ 39987 h 1494"/>
              <a:gd name="T114" fmla="*/ 34956 w 1022"/>
              <a:gd name="T115" fmla="*/ 50609 h 1494"/>
              <a:gd name="T116" fmla="*/ 21998 w 1022"/>
              <a:gd name="T117" fmla="*/ 61543 h 1494"/>
              <a:gd name="T118" fmla="*/ 12054 w 1022"/>
              <a:gd name="T119" fmla="*/ 73726 h 1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022" h="1494">
                <a:moveTo>
                  <a:pt x="27" y="256"/>
                </a:moveTo>
                <a:lnTo>
                  <a:pt x="17" y="275"/>
                </a:lnTo>
                <a:lnTo>
                  <a:pt x="10" y="295"/>
                </a:lnTo>
                <a:lnTo>
                  <a:pt x="5" y="314"/>
                </a:lnTo>
                <a:lnTo>
                  <a:pt x="1" y="334"/>
                </a:lnTo>
                <a:lnTo>
                  <a:pt x="0" y="345"/>
                </a:lnTo>
                <a:lnTo>
                  <a:pt x="0" y="355"/>
                </a:lnTo>
                <a:lnTo>
                  <a:pt x="1" y="365"/>
                </a:lnTo>
                <a:lnTo>
                  <a:pt x="3" y="375"/>
                </a:lnTo>
                <a:lnTo>
                  <a:pt x="6" y="396"/>
                </a:lnTo>
                <a:lnTo>
                  <a:pt x="12" y="416"/>
                </a:lnTo>
                <a:lnTo>
                  <a:pt x="20" y="438"/>
                </a:lnTo>
                <a:lnTo>
                  <a:pt x="31" y="459"/>
                </a:lnTo>
                <a:lnTo>
                  <a:pt x="44" y="480"/>
                </a:lnTo>
                <a:lnTo>
                  <a:pt x="59" y="501"/>
                </a:lnTo>
                <a:lnTo>
                  <a:pt x="77" y="522"/>
                </a:lnTo>
                <a:lnTo>
                  <a:pt x="97" y="544"/>
                </a:lnTo>
                <a:lnTo>
                  <a:pt x="119" y="565"/>
                </a:lnTo>
                <a:lnTo>
                  <a:pt x="144" y="586"/>
                </a:lnTo>
                <a:lnTo>
                  <a:pt x="164" y="601"/>
                </a:lnTo>
                <a:lnTo>
                  <a:pt x="206" y="637"/>
                </a:lnTo>
                <a:lnTo>
                  <a:pt x="250" y="671"/>
                </a:lnTo>
                <a:lnTo>
                  <a:pt x="270" y="686"/>
                </a:lnTo>
                <a:lnTo>
                  <a:pt x="370" y="1366"/>
                </a:lnTo>
                <a:lnTo>
                  <a:pt x="373" y="1372"/>
                </a:lnTo>
                <a:lnTo>
                  <a:pt x="382" y="1390"/>
                </a:lnTo>
                <a:lnTo>
                  <a:pt x="389" y="1400"/>
                </a:lnTo>
                <a:lnTo>
                  <a:pt x="398" y="1412"/>
                </a:lnTo>
                <a:lnTo>
                  <a:pt x="410" y="1425"/>
                </a:lnTo>
                <a:lnTo>
                  <a:pt x="424" y="1438"/>
                </a:lnTo>
                <a:lnTo>
                  <a:pt x="441" y="1451"/>
                </a:lnTo>
                <a:lnTo>
                  <a:pt x="460" y="1463"/>
                </a:lnTo>
                <a:lnTo>
                  <a:pt x="470" y="1469"/>
                </a:lnTo>
                <a:lnTo>
                  <a:pt x="482" y="1474"/>
                </a:lnTo>
                <a:lnTo>
                  <a:pt x="495" y="1479"/>
                </a:lnTo>
                <a:lnTo>
                  <a:pt x="508" y="1483"/>
                </a:lnTo>
                <a:lnTo>
                  <a:pt x="522" y="1486"/>
                </a:lnTo>
                <a:lnTo>
                  <a:pt x="537" y="1490"/>
                </a:lnTo>
                <a:lnTo>
                  <a:pt x="553" y="1492"/>
                </a:lnTo>
                <a:lnTo>
                  <a:pt x="570" y="1493"/>
                </a:lnTo>
                <a:lnTo>
                  <a:pt x="588" y="1494"/>
                </a:lnTo>
                <a:lnTo>
                  <a:pt x="607" y="1494"/>
                </a:lnTo>
                <a:lnTo>
                  <a:pt x="626" y="1493"/>
                </a:lnTo>
                <a:lnTo>
                  <a:pt x="647" y="1492"/>
                </a:lnTo>
                <a:lnTo>
                  <a:pt x="668" y="1490"/>
                </a:lnTo>
                <a:lnTo>
                  <a:pt x="688" y="1486"/>
                </a:lnTo>
                <a:lnTo>
                  <a:pt x="707" y="1483"/>
                </a:lnTo>
                <a:lnTo>
                  <a:pt x="726" y="1478"/>
                </a:lnTo>
                <a:lnTo>
                  <a:pt x="744" y="1473"/>
                </a:lnTo>
                <a:lnTo>
                  <a:pt x="761" y="1469"/>
                </a:lnTo>
                <a:lnTo>
                  <a:pt x="778" y="1463"/>
                </a:lnTo>
                <a:lnTo>
                  <a:pt x="793" y="1457"/>
                </a:lnTo>
                <a:lnTo>
                  <a:pt x="808" y="1450"/>
                </a:lnTo>
                <a:lnTo>
                  <a:pt x="823" y="1444"/>
                </a:lnTo>
                <a:lnTo>
                  <a:pt x="837" y="1437"/>
                </a:lnTo>
                <a:lnTo>
                  <a:pt x="850" y="1430"/>
                </a:lnTo>
                <a:lnTo>
                  <a:pt x="874" y="1414"/>
                </a:lnTo>
                <a:lnTo>
                  <a:pt x="896" y="1398"/>
                </a:lnTo>
                <a:lnTo>
                  <a:pt x="914" y="1381"/>
                </a:lnTo>
                <a:lnTo>
                  <a:pt x="930" y="1364"/>
                </a:lnTo>
                <a:lnTo>
                  <a:pt x="944" y="1346"/>
                </a:lnTo>
                <a:lnTo>
                  <a:pt x="954" y="1330"/>
                </a:lnTo>
                <a:lnTo>
                  <a:pt x="963" y="1312"/>
                </a:lnTo>
                <a:lnTo>
                  <a:pt x="970" y="1297"/>
                </a:lnTo>
                <a:lnTo>
                  <a:pt x="973" y="1280"/>
                </a:lnTo>
                <a:lnTo>
                  <a:pt x="975" y="1266"/>
                </a:lnTo>
                <a:lnTo>
                  <a:pt x="899" y="511"/>
                </a:lnTo>
                <a:lnTo>
                  <a:pt x="910" y="499"/>
                </a:lnTo>
                <a:lnTo>
                  <a:pt x="938" y="468"/>
                </a:lnTo>
                <a:lnTo>
                  <a:pt x="954" y="446"/>
                </a:lnTo>
                <a:lnTo>
                  <a:pt x="971" y="419"/>
                </a:lnTo>
                <a:lnTo>
                  <a:pt x="980" y="405"/>
                </a:lnTo>
                <a:lnTo>
                  <a:pt x="987" y="389"/>
                </a:lnTo>
                <a:lnTo>
                  <a:pt x="996" y="373"/>
                </a:lnTo>
                <a:lnTo>
                  <a:pt x="1003" y="356"/>
                </a:lnTo>
                <a:lnTo>
                  <a:pt x="1009" y="339"/>
                </a:lnTo>
                <a:lnTo>
                  <a:pt x="1013" y="321"/>
                </a:lnTo>
                <a:lnTo>
                  <a:pt x="1017" y="302"/>
                </a:lnTo>
                <a:lnTo>
                  <a:pt x="1020" y="283"/>
                </a:lnTo>
                <a:lnTo>
                  <a:pt x="1022" y="264"/>
                </a:lnTo>
                <a:lnTo>
                  <a:pt x="1022" y="244"/>
                </a:lnTo>
                <a:lnTo>
                  <a:pt x="1019" y="223"/>
                </a:lnTo>
                <a:lnTo>
                  <a:pt x="1016" y="203"/>
                </a:lnTo>
                <a:lnTo>
                  <a:pt x="1010" y="182"/>
                </a:lnTo>
                <a:lnTo>
                  <a:pt x="1002" y="161"/>
                </a:lnTo>
                <a:lnTo>
                  <a:pt x="991" y="139"/>
                </a:lnTo>
                <a:lnTo>
                  <a:pt x="978" y="118"/>
                </a:lnTo>
                <a:lnTo>
                  <a:pt x="963" y="97"/>
                </a:lnTo>
                <a:lnTo>
                  <a:pt x="944" y="76"/>
                </a:lnTo>
                <a:lnTo>
                  <a:pt x="923" y="53"/>
                </a:lnTo>
                <a:lnTo>
                  <a:pt x="899" y="32"/>
                </a:lnTo>
                <a:lnTo>
                  <a:pt x="887" y="25"/>
                </a:lnTo>
                <a:lnTo>
                  <a:pt x="874" y="19"/>
                </a:lnTo>
                <a:lnTo>
                  <a:pt x="860" y="13"/>
                </a:lnTo>
                <a:lnTo>
                  <a:pt x="844" y="9"/>
                </a:lnTo>
                <a:lnTo>
                  <a:pt x="825" y="6"/>
                </a:lnTo>
                <a:lnTo>
                  <a:pt x="806" y="3"/>
                </a:lnTo>
                <a:lnTo>
                  <a:pt x="785" y="2"/>
                </a:lnTo>
                <a:lnTo>
                  <a:pt x="762" y="0"/>
                </a:lnTo>
                <a:lnTo>
                  <a:pt x="739" y="0"/>
                </a:lnTo>
                <a:lnTo>
                  <a:pt x="714" y="2"/>
                </a:lnTo>
                <a:lnTo>
                  <a:pt x="689" y="3"/>
                </a:lnTo>
                <a:lnTo>
                  <a:pt x="663" y="5"/>
                </a:lnTo>
                <a:lnTo>
                  <a:pt x="609" y="11"/>
                </a:lnTo>
                <a:lnTo>
                  <a:pt x="555" y="19"/>
                </a:lnTo>
                <a:lnTo>
                  <a:pt x="500" y="29"/>
                </a:lnTo>
                <a:lnTo>
                  <a:pt x="446" y="39"/>
                </a:lnTo>
                <a:lnTo>
                  <a:pt x="394" y="51"/>
                </a:lnTo>
                <a:lnTo>
                  <a:pt x="344" y="64"/>
                </a:lnTo>
                <a:lnTo>
                  <a:pt x="299" y="76"/>
                </a:lnTo>
                <a:lnTo>
                  <a:pt x="259" y="89"/>
                </a:lnTo>
                <a:lnTo>
                  <a:pt x="225" y="102"/>
                </a:lnTo>
                <a:lnTo>
                  <a:pt x="199" y="112"/>
                </a:lnTo>
                <a:lnTo>
                  <a:pt x="169" y="128"/>
                </a:lnTo>
                <a:lnTo>
                  <a:pt x="142" y="144"/>
                </a:lnTo>
                <a:lnTo>
                  <a:pt x="116" y="162"/>
                </a:lnTo>
                <a:lnTo>
                  <a:pt x="93" y="180"/>
                </a:lnTo>
                <a:lnTo>
                  <a:pt x="73" y="197"/>
                </a:lnTo>
                <a:lnTo>
                  <a:pt x="56" y="216"/>
                </a:lnTo>
                <a:lnTo>
                  <a:pt x="40" y="236"/>
                </a:lnTo>
                <a:lnTo>
                  <a:pt x="27" y="256"/>
                </a:lnTo>
                <a:close/>
              </a:path>
            </a:pathLst>
          </a:custGeom>
          <a:solidFill>
            <a:srgbClr val="BA401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1" name="Freeform 10"/>
          <p:cNvSpPr>
            <a:spLocks/>
          </p:cNvSpPr>
          <p:nvPr/>
        </p:nvSpPr>
        <p:spPr bwMode="auto">
          <a:xfrm rot="-568598">
            <a:off x="1985963" y="1163638"/>
            <a:ext cx="269875" cy="433387"/>
          </a:xfrm>
          <a:custGeom>
            <a:avLst/>
            <a:gdLst>
              <a:gd name="T0" fmla="*/ 218299 w 900"/>
              <a:gd name="T1" fmla="*/ 413986 h 1385"/>
              <a:gd name="T2" fmla="*/ 207204 w 900"/>
              <a:gd name="T3" fmla="*/ 414299 h 1385"/>
              <a:gd name="T4" fmla="*/ 196409 w 900"/>
              <a:gd name="T5" fmla="*/ 413673 h 1385"/>
              <a:gd name="T6" fmla="*/ 187413 w 900"/>
              <a:gd name="T7" fmla="*/ 411796 h 1385"/>
              <a:gd name="T8" fmla="*/ 179317 w 900"/>
              <a:gd name="T9" fmla="*/ 409293 h 1385"/>
              <a:gd name="T10" fmla="*/ 171820 w 900"/>
              <a:gd name="T11" fmla="*/ 406163 h 1385"/>
              <a:gd name="T12" fmla="*/ 162825 w 900"/>
              <a:gd name="T13" fmla="*/ 400844 h 1385"/>
              <a:gd name="T14" fmla="*/ 153829 w 900"/>
              <a:gd name="T15" fmla="*/ 392708 h 1385"/>
              <a:gd name="T16" fmla="*/ 147232 w 900"/>
              <a:gd name="T17" fmla="*/ 384885 h 1385"/>
              <a:gd name="T18" fmla="*/ 142434 w 900"/>
              <a:gd name="T19" fmla="*/ 376124 h 1385"/>
              <a:gd name="T20" fmla="*/ 111848 w 900"/>
              <a:gd name="T21" fmla="*/ 161464 h 1385"/>
              <a:gd name="T22" fmla="*/ 66569 w 900"/>
              <a:gd name="T23" fmla="*/ 123601 h 1385"/>
              <a:gd name="T24" fmla="*/ 53675 w 900"/>
              <a:gd name="T25" fmla="*/ 110146 h 1385"/>
              <a:gd name="T26" fmla="*/ 43780 w 900"/>
              <a:gd name="T27" fmla="*/ 97004 h 1385"/>
              <a:gd name="T28" fmla="*/ 36883 w 900"/>
              <a:gd name="T29" fmla="*/ 83548 h 1385"/>
              <a:gd name="T30" fmla="*/ 32085 w 900"/>
              <a:gd name="T31" fmla="*/ 70719 h 1385"/>
              <a:gd name="T32" fmla="*/ 30886 w 900"/>
              <a:gd name="T33" fmla="*/ 60705 h 1385"/>
              <a:gd name="T34" fmla="*/ 30886 w 900"/>
              <a:gd name="T35" fmla="*/ 54447 h 1385"/>
              <a:gd name="T36" fmla="*/ 31785 w 900"/>
              <a:gd name="T37" fmla="*/ 45060 h 1385"/>
              <a:gd name="T38" fmla="*/ 35683 w 900"/>
              <a:gd name="T39" fmla="*/ 32856 h 1385"/>
              <a:gd name="T40" fmla="*/ 41081 w 900"/>
              <a:gd name="T41" fmla="*/ 23156 h 1385"/>
              <a:gd name="T42" fmla="*/ 45879 w 900"/>
              <a:gd name="T43" fmla="*/ 16272 h 1385"/>
              <a:gd name="T44" fmla="*/ 51576 w 900"/>
              <a:gd name="T45" fmla="*/ 9387 h 1385"/>
              <a:gd name="T46" fmla="*/ 58773 w 900"/>
              <a:gd name="T47" fmla="*/ 2816 h 1385"/>
              <a:gd name="T48" fmla="*/ 60872 w 900"/>
              <a:gd name="T49" fmla="*/ 626 h 1385"/>
              <a:gd name="T50" fmla="*/ 50677 w 900"/>
              <a:gd name="T51" fmla="*/ 5945 h 1385"/>
              <a:gd name="T52" fmla="*/ 34784 w 900"/>
              <a:gd name="T53" fmla="*/ 16584 h 1385"/>
              <a:gd name="T54" fmla="*/ 21890 w 900"/>
              <a:gd name="T55" fmla="*/ 27537 h 1385"/>
              <a:gd name="T56" fmla="*/ 11994 w 900"/>
              <a:gd name="T57" fmla="*/ 39740 h 1385"/>
              <a:gd name="T58" fmla="*/ 5098 w 900"/>
              <a:gd name="T59" fmla="*/ 51944 h 1385"/>
              <a:gd name="T60" fmla="*/ 1499 w 900"/>
              <a:gd name="T61" fmla="*/ 64148 h 1385"/>
              <a:gd name="T62" fmla="*/ 0 w 900"/>
              <a:gd name="T63" fmla="*/ 73848 h 1385"/>
              <a:gd name="T64" fmla="*/ 300 w 900"/>
              <a:gd name="T65" fmla="*/ 80106 h 1385"/>
              <a:gd name="T66" fmla="*/ 1799 w 900"/>
              <a:gd name="T67" fmla="*/ 89807 h 1385"/>
              <a:gd name="T68" fmla="*/ 5997 w 900"/>
              <a:gd name="T69" fmla="*/ 102949 h 1385"/>
              <a:gd name="T70" fmla="*/ 13194 w 900"/>
              <a:gd name="T71" fmla="*/ 116091 h 1385"/>
              <a:gd name="T72" fmla="*/ 23089 w 900"/>
              <a:gd name="T73" fmla="*/ 129234 h 1385"/>
              <a:gd name="T74" fmla="*/ 35683 w 900"/>
              <a:gd name="T75" fmla="*/ 142689 h 1385"/>
              <a:gd name="T76" fmla="*/ 49177 w 900"/>
              <a:gd name="T77" fmla="*/ 153954 h 1385"/>
              <a:gd name="T78" fmla="*/ 74965 w 900"/>
              <a:gd name="T79" fmla="*/ 175858 h 1385"/>
              <a:gd name="T80" fmla="*/ 110949 w 900"/>
              <a:gd name="T81" fmla="*/ 393334 h 1385"/>
              <a:gd name="T82" fmla="*/ 114547 w 900"/>
              <a:gd name="T83" fmla="*/ 400844 h 1385"/>
              <a:gd name="T84" fmla="*/ 119345 w 900"/>
              <a:gd name="T85" fmla="*/ 407728 h 1385"/>
              <a:gd name="T86" fmla="*/ 127141 w 900"/>
              <a:gd name="T87" fmla="*/ 415864 h 1385"/>
              <a:gd name="T88" fmla="*/ 137936 w 900"/>
              <a:gd name="T89" fmla="*/ 423687 h 1385"/>
              <a:gd name="T90" fmla="*/ 144533 w 900"/>
              <a:gd name="T91" fmla="*/ 427129 h 1385"/>
              <a:gd name="T92" fmla="*/ 152329 w 900"/>
              <a:gd name="T93" fmla="*/ 429945 h 1385"/>
              <a:gd name="T94" fmla="*/ 161025 w 900"/>
              <a:gd name="T95" fmla="*/ 432135 h 1385"/>
              <a:gd name="T96" fmla="*/ 170921 w 900"/>
              <a:gd name="T97" fmla="*/ 433074 h 1385"/>
              <a:gd name="T98" fmla="*/ 182016 w 900"/>
              <a:gd name="T99" fmla="*/ 433387 h 1385"/>
              <a:gd name="T100" fmla="*/ 194010 w 900"/>
              <a:gd name="T101" fmla="*/ 432761 h 1385"/>
              <a:gd name="T102" fmla="*/ 206604 w 900"/>
              <a:gd name="T103" fmla="*/ 430884 h 1385"/>
              <a:gd name="T104" fmla="*/ 218299 w 900"/>
              <a:gd name="T105" fmla="*/ 428380 h 1385"/>
              <a:gd name="T106" fmla="*/ 229394 w 900"/>
              <a:gd name="T107" fmla="*/ 424938 h 1385"/>
              <a:gd name="T108" fmla="*/ 239289 w 900"/>
              <a:gd name="T109" fmla="*/ 420870 h 1385"/>
              <a:gd name="T110" fmla="*/ 247985 w 900"/>
              <a:gd name="T111" fmla="*/ 416803 h 1385"/>
              <a:gd name="T112" fmla="*/ 256081 w 900"/>
              <a:gd name="T113" fmla="*/ 412109 h 1385"/>
              <a:gd name="T114" fmla="*/ 269875 w 900"/>
              <a:gd name="T115" fmla="*/ 401783 h 1385"/>
              <a:gd name="T116" fmla="*/ 259980 w 900"/>
              <a:gd name="T117" fmla="*/ 405538 h 1385"/>
              <a:gd name="T118" fmla="*/ 249185 w 900"/>
              <a:gd name="T119" fmla="*/ 408980 h 1385"/>
              <a:gd name="T120" fmla="*/ 237490 w 900"/>
              <a:gd name="T121" fmla="*/ 411483 h 1385"/>
              <a:gd name="T122" fmla="*/ 224596 w 900"/>
              <a:gd name="T123" fmla="*/ 413673 h 138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900" h="1385">
                <a:moveTo>
                  <a:pt x="749" y="1322"/>
                </a:moveTo>
                <a:lnTo>
                  <a:pt x="728" y="1323"/>
                </a:lnTo>
                <a:lnTo>
                  <a:pt x="708" y="1324"/>
                </a:lnTo>
                <a:lnTo>
                  <a:pt x="691" y="1324"/>
                </a:lnTo>
                <a:lnTo>
                  <a:pt x="673" y="1323"/>
                </a:lnTo>
                <a:lnTo>
                  <a:pt x="655" y="1322"/>
                </a:lnTo>
                <a:lnTo>
                  <a:pt x="640" y="1319"/>
                </a:lnTo>
                <a:lnTo>
                  <a:pt x="625" y="1316"/>
                </a:lnTo>
                <a:lnTo>
                  <a:pt x="610" y="1312"/>
                </a:lnTo>
                <a:lnTo>
                  <a:pt x="598" y="1308"/>
                </a:lnTo>
                <a:lnTo>
                  <a:pt x="585" y="1303"/>
                </a:lnTo>
                <a:lnTo>
                  <a:pt x="573" y="1298"/>
                </a:lnTo>
                <a:lnTo>
                  <a:pt x="562" y="1292"/>
                </a:lnTo>
                <a:lnTo>
                  <a:pt x="543" y="1281"/>
                </a:lnTo>
                <a:lnTo>
                  <a:pt x="527" y="1268"/>
                </a:lnTo>
                <a:lnTo>
                  <a:pt x="513" y="1255"/>
                </a:lnTo>
                <a:lnTo>
                  <a:pt x="501" y="1242"/>
                </a:lnTo>
                <a:lnTo>
                  <a:pt x="491" y="1230"/>
                </a:lnTo>
                <a:lnTo>
                  <a:pt x="484" y="1219"/>
                </a:lnTo>
                <a:lnTo>
                  <a:pt x="475" y="1202"/>
                </a:lnTo>
                <a:lnTo>
                  <a:pt x="473" y="1196"/>
                </a:lnTo>
                <a:lnTo>
                  <a:pt x="373" y="516"/>
                </a:lnTo>
                <a:lnTo>
                  <a:pt x="246" y="416"/>
                </a:lnTo>
                <a:lnTo>
                  <a:pt x="222" y="395"/>
                </a:lnTo>
                <a:lnTo>
                  <a:pt x="199" y="373"/>
                </a:lnTo>
                <a:lnTo>
                  <a:pt x="179" y="352"/>
                </a:lnTo>
                <a:lnTo>
                  <a:pt x="162" y="331"/>
                </a:lnTo>
                <a:lnTo>
                  <a:pt x="146" y="310"/>
                </a:lnTo>
                <a:lnTo>
                  <a:pt x="133" y="289"/>
                </a:lnTo>
                <a:lnTo>
                  <a:pt x="123" y="267"/>
                </a:lnTo>
                <a:lnTo>
                  <a:pt x="115" y="246"/>
                </a:lnTo>
                <a:lnTo>
                  <a:pt x="107" y="226"/>
                </a:lnTo>
                <a:lnTo>
                  <a:pt x="104" y="205"/>
                </a:lnTo>
                <a:lnTo>
                  <a:pt x="103" y="194"/>
                </a:lnTo>
                <a:lnTo>
                  <a:pt x="103" y="185"/>
                </a:lnTo>
                <a:lnTo>
                  <a:pt x="103" y="174"/>
                </a:lnTo>
                <a:lnTo>
                  <a:pt x="104" y="164"/>
                </a:lnTo>
                <a:lnTo>
                  <a:pt x="106" y="144"/>
                </a:lnTo>
                <a:lnTo>
                  <a:pt x="112" y="124"/>
                </a:lnTo>
                <a:lnTo>
                  <a:pt x="119" y="105"/>
                </a:lnTo>
                <a:lnTo>
                  <a:pt x="130" y="86"/>
                </a:lnTo>
                <a:lnTo>
                  <a:pt x="137" y="74"/>
                </a:lnTo>
                <a:lnTo>
                  <a:pt x="144" y="63"/>
                </a:lnTo>
                <a:lnTo>
                  <a:pt x="153" y="52"/>
                </a:lnTo>
                <a:lnTo>
                  <a:pt x="163" y="41"/>
                </a:lnTo>
                <a:lnTo>
                  <a:pt x="172" y="30"/>
                </a:lnTo>
                <a:lnTo>
                  <a:pt x="184" y="20"/>
                </a:lnTo>
                <a:lnTo>
                  <a:pt x="196" y="9"/>
                </a:lnTo>
                <a:lnTo>
                  <a:pt x="208" y="0"/>
                </a:lnTo>
                <a:lnTo>
                  <a:pt x="203" y="2"/>
                </a:lnTo>
                <a:lnTo>
                  <a:pt x="199" y="3"/>
                </a:lnTo>
                <a:lnTo>
                  <a:pt x="169" y="19"/>
                </a:lnTo>
                <a:lnTo>
                  <a:pt x="142" y="35"/>
                </a:lnTo>
                <a:lnTo>
                  <a:pt x="116" y="53"/>
                </a:lnTo>
                <a:lnTo>
                  <a:pt x="93" y="71"/>
                </a:lnTo>
                <a:lnTo>
                  <a:pt x="73" y="88"/>
                </a:lnTo>
                <a:lnTo>
                  <a:pt x="56" y="107"/>
                </a:lnTo>
                <a:lnTo>
                  <a:pt x="40" y="127"/>
                </a:lnTo>
                <a:lnTo>
                  <a:pt x="27" y="147"/>
                </a:lnTo>
                <a:lnTo>
                  <a:pt x="17" y="166"/>
                </a:lnTo>
                <a:lnTo>
                  <a:pt x="10" y="186"/>
                </a:lnTo>
                <a:lnTo>
                  <a:pt x="5" y="205"/>
                </a:lnTo>
                <a:lnTo>
                  <a:pt x="1" y="225"/>
                </a:lnTo>
                <a:lnTo>
                  <a:pt x="0" y="236"/>
                </a:lnTo>
                <a:lnTo>
                  <a:pt x="0" y="246"/>
                </a:lnTo>
                <a:lnTo>
                  <a:pt x="1" y="256"/>
                </a:lnTo>
                <a:lnTo>
                  <a:pt x="3" y="266"/>
                </a:lnTo>
                <a:lnTo>
                  <a:pt x="6" y="287"/>
                </a:lnTo>
                <a:lnTo>
                  <a:pt x="12" y="307"/>
                </a:lnTo>
                <a:lnTo>
                  <a:pt x="20" y="329"/>
                </a:lnTo>
                <a:lnTo>
                  <a:pt x="31" y="350"/>
                </a:lnTo>
                <a:lnTo>
                  <a:pt x="44" y="371"/>
                </a:lnTo>
                <a:lnTo>
                  <a:pt x="59" y="392"/>
                </a:lnTo>
                <a:lnTo>
                  <a:pt x="77" y="413"/>
                </a:lnTo>
                <a:lnTo>
                  <a:pt x="97" y="435"/>
                </a:lnTo>
                <a:lnTo>
                  <a:pt x="119" y="456"/>
                </a:lnTo>
                <a:lnTo>
                  <a:pt x="144" y="477"/>
                </a:lnTo>
                <a:lnTo>
                  <a:pt x="164" y="492"/>
                </a:lnTo>
                <a:lnTo>
                  <a:pt x="206" y="528"/>
                </a:lnTo>
                <a:lnTo>
                  <a:pt x="250" y="562"/>
                </a:lnTo>
                <a:lnTo>
                  <a:pt x="270" y="577"/>
                </a:lnTo>
                <a:lnTo>
                  <a:pt x="370" y="1257"/>
                </a:lnTo>
                <a:lnTo>
                  <a:pt x="373" y="1263"/>
                </a:lnTo>
                <a:lnTo>
                  <a:pt x="382" y="1281"/>
                </a:lnTo>
                <a:lnTo>
                  <a:pt x="389" y="1291"/>
                </a:lnTo>
                <a:lnTo>
                  <a:pt x="398" y="1303"/>
                </a:lnTo>
                <a:lnTo>
                  <a:pt x="410" y="1316"/>
                </a:lnTo>
                <a:lnTo>
                  <a:pt x="424" y="1329"/>
                </a:lnTo>
                <a:lnTo>
                  <a:pt x="441" y="1342"/>
                </a:lnTo>
                <a:lnTo>
                  <a:pt x="460" y="1354"/>
                </a:lnTo>
                <a:lnTo>
                  <a:pt x="470" y="1360"/>
                </a:lnTo>
                <a:lnTo>
                  <a:pt x="482" y="1365"/>
                </a:lnTo>
                <a:lnTo>
                  <a:pt x="495" y="1370"/>
                </a:lnTo>
                <a:lnTo>
                  <a:pt x="508" y="1374"/>
                </a:lnTo>
                <a:lnTo>
                  <a:pt x="522" y="1377"/>
                </a:lnTo>
                <a:lnTo>
                  <a:pt x="537" y="1381"/>
                </a:lnTo>
                <a:lnTo>
                  <a:pt x="553" y="1383"/>
                </a:lnTo>
                <a:lnTo>
                  <a:pt x="570" y="1384"/>
                </a:lnTo>
                <a:lnTo>
                  <a:pt x="588" y="1385"/>
                </a:lnTo>
                <a:lnTo>
                  <a:pt x="607" y="1385"/>
                </a:lnTo>
                <a:lnTo>
                  <a:pt x="626" y="1384"/>
                </a:lnTo>
                <a:lnTo>
                  <a:pt x="647" y="1383"/>
                </a:lnTo>
                <a:lnTo>
                  <a:pt x="668" y="1381"/>
                </a:lnTo>
                <a:lnTo>
                  <a:pt x="689" y="1377"/>
                </a:lnTo>
                <a:lnTo>
                  <a:pt x="709" y="1373"/>
                </a:lnTo>
                <a:lnTo>
                  <a:pt x="728" y="1369"/>
                </a:lnTo>
                <a:lnTo>
                  <a:pt x="747" y="1363"/>
                </a:lnTo>
                <a:lnTo>
                  <a:pt x="765" y="1358"/>
                </a:lnTo>
                <a:lnTo>
                  <a:pt x="781" y="1352"/>
                </a:lnTo>
                <a:lnTo>
                  <a:pt x="798" y="1345"/>
                </a:lnTo>
                <a:lnTo>
                  <a:pt x="813" y="1340"/>
                </a:lnTo>
                <a:lnTo>
                  <a:pt x="827" y="1332"/>
                </a:lnTo>
                <a:lnTo>
                  <a:pt x="841" y="1325"/>
                </a:lnTo>
                <a:lnTo>
                  <a:pt x="854" y="1317"/>
                </a:lnTo>
                <a:lnTo>
                  <a:pt x="879" y="1301"/>
                </a:lnTo>
                <a:lnTo>
                  <a:pt x="900" y="1284"/>
                </a:lnTo>
                <a:lnTo>
                  <a:pt x="884" y="1290"/>
                </a:lnTo>
                <a:lnTo>
                  <a:pt x="867" y="1296"/>
                </a:lnTo>
                <a:lnTo>
                  <a:pt x="850" y="1302"/>
                </a:lnTo>
                <a:lnTo>
                  <a:pt x="831" y="1307"/>
                </a:lnTo>
                <a:lnTo>
                  <a:pt x="812" y="1311"/>
                </a:lnTo>
                <a:lnTo>
                  <a:pt x="792" y="1315"/>
                </a:lnTo>
                <a:lnTo>
                  <a:pt x="771" y="1318"/>
                </a:lnTo>
                <a:lnTo>
                  <a:pt x="749" y="1322"/>
                </a:lnTo>
                <a:close/>
              </a:path>
            </a:pathLst>
          </a:custGeom>
          <a:solidFill>
            <a:srgbClr val="8E361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2" name="Freeform 11"/>
          <p:cNvSpPr>
            <a:spLocks/>
          </p:cNvSpPr>
          <p:nvPr/>
        </p:nvSpPr>
        <p:spPr bwMode="auto">
          <a:xfrm rot="-568598">
            <a:off x="1961123" y="1093880"/>
            <a:ext cx="269875" cy="153988"/>
          </a:xfrm>
          <a:custGeom>
            <a:avLst/>
            <a:gdLst>
              <a:gd name="T0" fmla="*/ 269875 w 900"/>
              <a:gd name="T1" fmla="*/ 54973 h 493"/>
              <a:gd name="T2" fmla="*/ 269575 w 900"/>
              <a:gd name="T3" fmla="*/ 62157 h 493"/>
              <a:gd name="T4" fmla="*/ 268376 w 900"/>
              <a:gd name="T5" fmla="*/ 69966 h 493"/>
              <a:gd name="T6" fmla="*/ 265677 w 900"/>
              <a:gd name="T7" fmla="*/ 77775 h 493"/>
              <a:gd name="T8" fmla="*/ 261779 w 900"/>
              <a:gd name="T9" fmla="*/ 84959 h 493"/>
              <a:gd name="T10" fmla="*/ 256681 w 900"/>
              <a:gd name="T11" fmla="*/ 92455 h 493"/>
              <a:gd name="T12" fmla="*/ 250684 w 900"/>
              <a:gd name="T13" fmla="*/ 99327 h 493"/>
              <a:gd name="T14" fmla="*/ 243187 w 900"/>
              <a:gd name="T15" fmla="*/ 106511 h 493"/>
              <a:gd name="T16" fmla="*/ 235091 w 900"/>
              <a:gd name="T17" fmla="*/ 113070 h 493"/>
              <a:gd name="T18" fmla="*/ 225795 w 900"/>
              <a:gd name="T19" fmla="*/ 119630 h 493"/>
              <a:gd name="T20" fmla="*/ 215600 w 900"/>
              <a:gd name="T21" fmla="*/ 125564 h 493"/>
              <a:gd name="T22" fmla="*/ 205105 w 900"/>
              <a:gd name="T23" fmla="*/ 130874 h 493"/>
              <a:gd name="T24" fmla="*/ 193410 w 900"/>
              <a:gd name="T25" fmla="*/ 136184 h 493"/>
              <a:gd name="T26" fmla="*/ 181116 w 900"/>
              <a:gd name="T27" fmla="*/ 140557 h 493"/>
              <a:gd name="T28" fmla="*/ 168222 w 900"/>
              <a:gd name="T29" fmla="*/ 144618 h 493"/>
              <a:gd name="T30" fmla="*/ 154728 w 900"/>
              <a:gd name="T31" fmla="*/ 148053 h 493"/>
              <a:gd name="T32" fmla="*/ 140935 w 900"/>
              <a:gd name="T33" fmla="*/ 150552 h 493"/>
              <a:gd name="T34" fmla="*/ 127141 w 900"/>
              <a:gd name="T35" fmla="*/ 152426 h 493"/>
              <a:gd name="T36" fmla="*/ 113947 w 900"/>
              <a:gd name="T37" fmla="*/ 153363 h 493"/>
              <a:gd name="T38" fmla="*/ 100753 w 900"/>
              <a:gd name="T39" fmla="*/ 153988 h 493"/>
              <a:gd name="T40" fmla="*/ 88459 w 900"/>
              <a:gd name="T41" fmla="*/ 153363 h 493"/>
              <a:gd name="T42" fmla="*/ 76465 w 900"/>
              <a:gd name="T43" fmla="*/ 152426 h 493"/>
              <a:gd name="T44" fmla="*/ 65070 w 900"/>
              <a:gd name="T45" fmla="*/ 150552 h 493"/>
              <a:gd name="T46" fmla="*/ 54275 w 900"/>
              <a:gd name="T47" fmla="*/ 148053 h 493"/>
              <a:gd name="T48" fmla="*/ 44379 w 900"/>
              <a:gd name="T49" fmla="*/ 144618 h 493"/>
              <a:gd name="T50" fmla="*/ 35084 w 900"/>
              <a:gd name="T51" fmla="*/ 140869 h 493"/>
              <a:gd name="T52" fmla="*/ 26688 w 900"/>
              <a:gd name="T53" fmla="*/ 136496 h 493"/>
              <a:gd name="T54" fmla="*/ 19491 w 900"/>
              <a:gd name="T55" fmla="*/ 131811 h 493"/>
              <a:gd name="T56" fmla="*/ 13194 w 900"/>
              <a:gd name="T57" fmla="*/ 126189 h 493"/>
              <a:gd name="T58" fmla="*/ 8096 w 900"/>
              <a:gd name="T59" fmla="*/ 119942 h 493"/>
              <a:gd name="T60" fmla="*/ 3898 w 900"/>
              <a:gd name="T61" fmla="*/ 113695 h 493"/>
              <a:gd name="T62" fmla="*/ 1499 w 900"/>
              <a:gd name="T63" fmla="*/ 106823 h 493"/>
              <a:gd name="T64" fmla="*/ 0 w 900"/>
              <a:gd name="T65" fmla="*/ 99015 h 493"/>
              <a:gd name="T66" fmla="*/ 0 w 900"/>
              <a:gd name="T67" fmla="*/ 91518 h 493"/>
              <a:gd name="T68" fmla="*/ 1499 w 900"/>
              <a:gd name="T69" fmla="*/ 84022 h 493"/>
              <a:gd name="T70" fmla="*/ 4498 w 900"/>
              <a:gd name="T71" fmla="*/ 76525 h 493"/>
              <a:gd name="T72" fmla="*/ 8096 w 900"/>
              <a:gd name="T73" fmla="*/ 68717 h 493"/>
              <a:gd name="T74" fmla="*/ 13494 w 900"/>
              <a:gd name="T75" fmla="*/ 61533 h 493"/>
              <a:gd name="T76" fmla="*/ 19491 w 900"/>
              <a:gd name="T77" fmla="*/ 54349 h 493"/>
              <a:gd name="T78" fmla="*/ 26987 w 900"/>
              <a:gd name="T79" fmla="*/ 47477 h 493"/>
              <a:gd name="T80" fmla="*/ 35084 w 900"/>
              <a:gd name="T81" fmla="*/ 40918 h 493"/>
              <a:gd name="T82" fmla="*/ 44379 w 900"/>
              <a:gd name="T83" fmla="*/ 34671 h 493"/>
              <a:gd name="T84" fmla="*/ 59672 w 900"/>
              <a:gd name="T85" fmla="*/ 25613 h 493"/>
              <a:gd name="T86" fmla="*/ 76764 w 900"/>
              <a:gd name="T87" fmla="*/ 17804 h 493"/>
              <a:gd name="T88" fmla="*/ 88759 w 900"/>
              <a:gd name="T89" fmla="*/ 13119 h 493"/>
              <a:gd name="T90" fmla="*/ 101953 w 900"/>
              <a:gd name="T91" fmla="*/ 9058 h 493"/>
              <a:gd name="T92" fmla="*/ 115147 w 900"/>
              <a:gd name="T93" fmla="*/ 5935 h 493"/>
              <a:gd name="T94" fmla="*/ 128940 w 900"/>
              <a:gd name="T95" fmla="*/ 3436 h 493"/>
              <a:gd name="T96" fmla="*/ 142734 w 900"/>
              <a:gd name="T97" fmla="*/ 1562 h 493"/>
              <a:gd name="T98" fmla="*/ 156228 w 900"/>
              <a:gd name="T99" fmla="*/ 312 h 493"/>
              <a:gd name="T100" fmla="*/ 169422 w 900"/>
              <a:gd name="T101" fmla="*/ 0 h 493"/>
              <a:gd name="T102" fmla="*/ 181716 w 900"/>
              <a:gd name="T103" fmla="*/ 312 h 493"/>
              <a:gd name="T104" fmla="*/ 193710 w 900"/>
              <a:gd name="T105" fmla="*/ 1562 h 493"/>
              <a:gd name="T106" fmla="*/ 205105 w 900"/>
              <a:gd name="T107" fmla="*/ 3436 h 493"/>
              <a:gd name="T108" fmla="*/ 215900 w 900"/>
              <a:gd name="T109" fmla="*/ 5935 h 493"/>
              <a:gd name="T110" fmla="*/ 225795 w 900"/>
              <a:gd name="T111" fmla="*/ 9058 h 493"/>
              <a:gd name="T112" fmla="*/ 235091 w 900"/>
              <a:gd name="T113" fmla="*/ 12806 h 493"/>
              <a:gd name="T114" fmla="*/ 243187 w 900"/>
              <a:gd name="T115" fmla="*/ 17179 h 493"/>
              <a:gd name="T116" fmla="*/ 250684 w 900"/>
              <a:gd name="T117" fmla="*/ 22177 h 493"/>
              <a:gd name="T118" fmla="*/ 256981 w 900"/>
              <a:gd name="T119" fmla="*/ 27487 h 493"/>
              <a:gd name="T120" fmla="*/ 261779 w 900"/>
              <a:gd name="T121" fmla="*/ 33734 h 493"/>
              <a:gd name="T122" fmla="*/ 265677 w 900"/>
              <a:gd name="T123" fmla="*/ 39981 h 493"/>
              <a:gd name="T124" fmla="*/ 268676 w 900"/>
              <a:gd name="T125" fmla="*/ 47477 h 49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900" h="493">
                <a:moveTo>
                  <a:pt x="898" y="164"/>
                </a:moveTo>
                <a:lnTo>
                  <a:pt x="900" y="176"/>
                </a:lnTo>
                <a:lnTo>
                  <a:pt x="900" y="187"/>
                </a:lnTo>
                <a:lnTo>
                  <a:pt x="899" y="199"/>
                </a:lnTo>
                <a:lnTo>
                  <a:pt x="898" y="212"/>
                </a:lnTo>
                <a:lnTo>
                  <a:pt x="895" y="224"/>
                </a:lnTo>
                <a:lnTo>
                  <a:pt x="891" y="236"/>
                </a:lnTo>
                <a:lnTo>
                  <a:pt x="886" y="249"/>
                </a:lnTo>
                <a:lnTo>
                  <a:pt x="880" y="260"/>
                </a:lnTo>
                <a:lnTo>
                  <a:pt x="873" y="272"/>
                </a:lnTo>
                <a:lnTo>
                  <a:pt x="865" y="284"/>
                </a:lnTo>
                <a:lnTo>
                  <a:pt x="856" y="296"/>
                </a:lnTo>
                <a:lnTo>
                  <a:pt x="846" y="308"/>
                </a:lnTo>
                <a:lnTo>
                  <a:pt x="836" y="318"/>
                </a:lnTo>
                <a:lnTo>
                  <a:pt x="824" y="330"/>
                </a:lnTo>
                <a:lnTo>
                  <a:pt x="811" y="341"/>
                </a:lnTo>
                <a:lnTo>
                  <a:pt x="798" y="351"/>
                </a:lnTo>
                <a:lnTo>
                  <a:pt x="784" y="362"/>
                </a:lnTo>
                <a:lnTo>
                  <a:pt x="768" y="372"/>
                </a:lnTo>
                <a:lnTo>
                  <a:pt x="753" y="383"/>
                </a:lnTo>
                <a:lnTo>
                  <a:pt x="737" y="392"/>
                </a:lnTo>
                <a:lnTo>
                  <a:pt x="719" y="402"/>
                </a:lnTo>
                <a:lnTo>
                  <a:pt x="701" y="410"/>
                </a:lnTo>
                <a:lnTo>
                  <a:pt x="684" y="419"/>
                </a:lnTo>
                <a:lnTo>
                  <a:pt x="665" y="428"/>
                </a:lnTo>
                <a:lnTo>
                  <a:pt x="645" y="436"/>
                </a:lnTo>
                <a:lnTo>
                  <a:pt x="625" y="443"/>
                </a:lnTo>
                <a:lnTo>
                  <a:pt x="604" y="450"/>
                </a:lnTo>
                <a:lnTo>
                  <a:pt x="582" y="457"/>
                </a:lnTo>
                <a:lnTo>
                  <a:pt x="561" y="463"/>
                </a:lnTo>
                <a:lnTo>
                  <a:pt x="539" y="469"/>
                </a:lnTo>
                <a:lnTo>
                  <a:pt x="516" y="474"/>
                </a:lnTo>
                <a:lnTo>
                  <a:pt x="494" y="478"/>
                </a:lnTo>
                <a:lnTo>
                  <a:pt x="470" y="482"/>
                </a:lnTo>
                <a:lnTo>
                  <a:pt x="447" y="485"/>
                </a:lnTo>
                <a:lnTo>
                  <a:pt x="424" y="488"/>
                </a:lnTo>
                <a:lnTo>
                  <a:pt x="402" y="490"/>
                </a:lnTo>
                <a:lnTo>
                  <a:pt x="380" y="491"/>
                </a:lnTo>
                <a:lnTo>
                  <a:pt x="358" y="493"/>
                </a:lnTo>
                <a:lnTo>
                  <a:pt x="336" y="493"/>
                </a:lnTo>
                <a:lnTo>
                  <a:pt x="316" y="493"/>
                </a:lnTo>
                <a:lnTo>
                  <a:pt x="295" y="491"/>
                </a:lnTo>
                <a:lnTo>
                  <a:pt x="275" y="490"/>
                </a:lnTo>
                <a:lnTo>
                  <a:pt x="255" y="488"/>
                </a:lnTo>
                <a:lnTo>
                  <a:pt x="235" y="485"/>
                </a:lnTo>
                <a:lnTo>
                  <a:pt x="217" y="482"/>
                </a:lnTo>
                <a:lnTo>
                  <a:pt x="198" y="478"/>
                </a:lnTo>
                <a:lnTo>
                  <a:pt x="181" y="474"/>
                </a:lnTo>
                <a:lnTo>
                  <a:pt x="164" y="469"/>
                </a:lnTo>
                <a:lnTo>
                  <a:pt x="148" y="463"/>
                </a:lnTo>
                <a:lnTo>
                  <a:pt x="132" y="458"/>
                </a:lnTo>
                <a:lnTo>
                  <a:pt x="117" y="451"/>
                </a:lnTo>
                <a:lnTo>
                  <a:pt x="103" y="444"/>
                </a:lnTo>
                <a:lnTo>
                  <a:pt x="89" y="437"/>
                </a:lnTo>
                <a:lnTo>
                  <a:pt x="77" y="430"/>
                </a:lnTo>
                <a:lnTo>
                  <a:pt x="65" y="422"/>
                </a:lnTo>
                <a:lnTo>
                  <a:pt x="55" y="414"/>
                </a:lnTo>
                <a:lnTo>
                  <a:pt x="44" y="404"/>
                </a:lnTo>
                <a:lnTo>
                  <a:pt x="35" y="395"/>
                </a:lnTo>
                <a:lnTo>
                  <a:pt x="27" y="384"/>
                </a:lnTo>
                <a:lnTo>
                  <a:pt x="20" y="375"/>
                </a:lnTo>
                <a:lnTo>
                  <a:pt x="13" y="364"/>
                </a:lnTo>
                <a:lnTo>
                  <a:pt x="9" y="352"/>
                </a:lnTo>
                <a:lnTo>
                  <a:pt x="5" y="342"/>
                </a:lnTo>
                <a:lnTo>
                  <a:pt x="3" y="329"/>
                </a:lnTo>
                <a:lnTo>
                  <a:pt x="0" y="317"/>
                </a:lnTo>
                <a:lnTo>
                  <a:pt x="0" y="305"/>
                </a:lnTo>
                <a:lnTo>
                  <a:pt x="0" y="293"/>
                </a:lnTo>
                <a:lnTo>
                  <a:pt x="3" y="280"/>
                </a:lnTo>
                <a:lnTo>
                  <a:pt x="5" y="269"/>
                </a:lnTo>
                <a:lnTo>
                  <a:pt x="10" y="257"/>
                </a:lnTo>
                <a:lnTo>
                  <a:pt x="15" y="245"/>
                </a:lnTo>
                <a:lnTo>
                  <a:pt x="20" y="232"/>
                </a:lnTo>
                <a:lnTo>
                  <a:pt x="27" y="220"/>
                </a:lnTo>
                <a:lnTo>
                  <a:pt x="36" y="209"/>
                </a:lnTo>
                <a:lnTo>
                  <a:pt x="45" y="197"/>
                </a:lnTo>
                <a:lnTo>
                  <a:pt x="55" y="185"/>
                </a:lnTo>
                <a:lnTo>
                  <a:pt x="65" y="174"/>
                </a:lnTo>
                <a:lnTo>
                  <a:pt x="77" y="163"/>
                </a:lnTo>
                <a:lnTo>
                  <a:pt x="90" y="152"/>
                </a:lnTo>
                <a:lnTo>
                  <a:pt x="103" y="141"/>
                </a:lnTo>
                <a:lnTo>
                  <a:pt x="117" y="131"/>
                </a:lnTo>
                <a:lnTo>
                  <a:pt x="132" y="120"/>
                </a:lnTo>
                <a:lnTo>
                  <a:pt x="148" y="111"/>
                </a:lnTo>
                <a:lnTo>
                  <a:pt x="164" y="100"/>
                </a:lnTo>
                <a:lnTo>
                  <a:pt x="199" y="82"/>
                </a:lnTo>
                <a:lnTo>
                  <a:pt x="236" y="65"/>
                </a:lnTo>
                <a:lnTo>
                  <a:pt x="256" y="57"/>
                </a:lnTo>
                <a:lnTo>
                  <a:pt x="276" y="49"/>
                </a:lnTo>
                <a:lnTo>
                  <a:pt x="296" y="42"/>
                </a:lnTo>
                <a:lnTo>
                  <a:pt x="318" y="37"/>
                </a:lnTo>
                <a:lnTo>
                  <a:pt x="340" y="29"/>
                </a:lnTo>
                <a:lnTo>
                  <a:pt x="362" y="25"/>
                </a:lnTo>
                <a:lnTo>
                  <a:pt x="384" y="19"/>
                </a:lnTo>
                <a:lnTo>
                  <a:pt x="408" y="14"/>
                </a:lnTo>
                <a:lnTo>
                  <a:pt x="430" y="11"/>
                </a:lnTo>
                <a:lnTo>
                  <a:pt x="454" y="7"/>
                </a:lnTo>
                <a:lnTo>
                  <a:pt x="476" y="5"/>
                </a:lnTo>
                <a:lnTo>
                  <a:pt x="499" y="2"/>
                </a:lnTo>
                <a:lnTo>
                  <a:pt x="521" y="1"/>
                </a:lnTo>
                <a:lnTo>
                  <a:pt x="542" y="0"/>
                </a:lnTo>
                <a:lnTo>
                  <a:pt x="565" y="0"/>
                </a:lnTo>
                <a:lnTo>
                  <a:pt x="586" y="0"/>
                </a:lnTo>
                <a:lnTo>
                  <a:pt x="606" y="1"/>
                </a:lnTo>
                <a:lnTo>
                  <a:pt x="626" y="4"/>
                </a:lnTo>
                <a:lnTo>
                  <a:pt x="646" y="5"/>
                </a:lnTo>
                <a:lnTo>
                  <a:pt x="665" y="8"/>
                </a:lnTo>
                <a:lnTo>
                  <a:pt x="684" y="11"/>
                </a:lnTo>
                <a:lnTo>
                  <a:pt x="702" y="14"/>
                </a:lnTo>
                <a:lnTo>
                  <a:pt x="720" y="19"/>
                </a:lnTo>
                <a:lnTo>
                  <a:pt x="737" y="24"/>
                </a:lnTo>
                <a:lnTo>
                  <a:pt x="753" y="29"/>
                </a:lnTo>
                <a:lnTo>
                  <a:pt x="768" y="35"/>
                </a:lnTo>
                <a:lnTo>
                  <a:pt x="784" y="41"/>
                </a:lnTo>
                <a:lnTo>
                  <a:pt x="798" y="48"/>
                </a:lnTo>
                <a:lnTo>
                  <a:pt x="811" y="55"/>
                </a:lnTo>
                <a:lnTo>
                  <a:pt x="824" y="62"/>
                </a:lnTo>
                <a:lnTo>
                  <a:pt x="836" y="71"/>
                </a:lnTo>
                <a:lnTo>
                  <a:pt x="846" y="80"/>
                </a:lnTo>
                <a:lnTo>
                  <a:pt x="857" y="88"/>
                </a:lnTo>
                <a:lnTo>
                  <a:pt x="865" y="98"/>
                </a:lnTo>
                <a:lnTo>
                  <a:pt x="873" y="108"/>
                </a:lnTo>
                <a:lnTo>
                  <a:pt x="880" y="118"/>
                </a:lnTo>
                <a:lnTo>
                  <a:pt x="886" y="128"/>
                </a:lnTo>
                <a:lnTo>
                  <a:pt x="892" y="140"/>
                </a:lnTo>
                <a:lnTo>
                  <a:pt x="896" y="152"/>
                </a:lnTo>
                <a:lnTo>
                  <a:pt x="898" y="164"/>
                </a:lnTo>
                <a:close/>
              </a:path>
            </a:pathLst>
          </a:custGeom>
          <a:solidFill>
            <a:srgbClr val="E6724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3" name="Freeform 12"/>
          <p:cNvSpPr>
            <a:spLocks/>
          </p:cNvSpPr>
          <p:nvPr/>
        </p:nvSpPr>
        <p:spPr bwMode="auto">
          <a:xfrm rot="-568598">
            <a:off x="2259013" y="1489075"/>
            <a:ext cx="146050" cy="130175"/>
          </a:xfrm>
          <a:custGeom>
            <a:avLst/>
            <a:gdLst>
              <a:gd name="T0" fmla="*/ 121159 w 487"/>
              <a:gd name="T1" fmla="*/ 2816 h 416"/>
              <a:gd name="T2" fmla="*/ 116960 w 487"/>
              <a:gd name="T3" fmla="*/ 7197 h 416"/>
              <a:gd name="T4" fmla="*/ 110362 w 487"/>
              <a:gd name="T5" fmla="*/ 16585 h 416"/>
              <a:gd name="T6" fmla="*/ 103165 w 487"/>
              <a:gd name="T7" fmla="*/ 32231 h 416"/>
              <a:gd name="T8" fmla="*/ 96567 w 487"/>
              <a:gd name="T9" fmla="*/ 45999 h 416"/>
              <a:gd name="T10" fmla="*/ 90269 w 487"/>
              <a:gd name="T11" fmla="*/ 55074 h 416"/>
              <a:gd name="T12" fmla="*/ 83671 w 487"/>
              <a:gd name="T13" fmla="*/ 63523 h 416"/>
              <a:gd name="T14" fmla="*/ 76174 w 487"/>
              <a:gd name="T15" fmla="*/ 71346 h 416"/>
              <a:gd name="T16" fmla="*/ 68077 w 487"/>
              <a:gd name="T17" fmla="*/ 78230 h 416"/>
              <a:gd name="T18" fmla="*/ 59680 w 487"/>
              <a:gd name="T19" fmla="*/ 84489 h 416"/>
              <a:gd name="T20" fmla="*/ 50383 w 487"/>
              <a:gd name="T21" fmla="*/ 90434 h 416"/>
              <a:gd name="T22" fmla="*/ 40786 w 487"/>
              <a:gd name="T23" fmla="*/ 94815 h 416"/>
              <a:gd name="T24" fmla="*/ 30590 w 487"/>
              <a:gd name="T25" fmla="*/ 98883 h 416"/>
              <a:gd name="T26" fmla="*/ 20393 w 487"/>
              <a:gd name="T27" fmla="*/ 102012 h 416"/>
              <a:gd name="T28" fmla="*/ 12296 w 487"/>
              <a:gd name="T29" fmla="*/ 104516 h 416"/>
              <a:gd name="T30" fmla="*/ 5998 w 487"/>
              <a:gd name="T31" fmla="*/ 107958 h 416"/>
              <a:gd name="T32" fmla="*/ 1799 w 487"/>
              <a:gd name="T33" fmla="*/ 111087 h 416"/>
              <a:gd name="T34" fmla="*/ 0 w 487"/>
              <a:gd name="T35" fmla="*/ 114529 h 416"/>
              <a:gd name="T36" fmla="*/ 600 w 487"/>
              <a:gd name="T37" fmla="*/ 118284 h 416"/>
              <a:gd name="T38" fmla="*/ 4498 w 487"/>
              <a:gd name="T39" fmla="*/ 121726 h 416"/>
              <a:gd name="T40" fmla="*/ 11696 w 487"/>
              <a:gd name="T41" fmla="*/ 125481 h 416"/>
              <a:gd name="T42" fmla="*/ 20693 w 487"/>
              <a:gd name="T43" fmla="*/ 128610 h 416"/>
              <a:gd name="T44" fmla="*/ 29090 w 487"/>
              <a:gd name="T45" fmla="*/ 129862 h 416"/>
              <a:gd name="T46" fmla="*/ 37787 w 487"/>
              <a:gd name="T47" fmla="*/ 130175 h 416"/>
              <a:gd name="T48" fmla="*/ 46184 w 487"/>
              <a:gd name="T49" fmla="*/ 129549 h 416"/>
              <a:gd name="T50" fmla="*/ 54281 w 487"/>
              <a:gd name="T51" fmla="*/ 127359 h 416"/>
              <a:gd name="T52" fmla="*/ 62679 w 487"/>
              <a:gd name="T53" fmla="*/ 124542 h 416"/>
              <a:gd name="T54" fmla="*/ 75274 w 487"/>
              <a:gd name="T55" fmla="*/ 118597 h 416"/>
              <a:gd name="T56" fmla="*/ 90569 w 487"/>
              <a:gd name="T57" fmla="*/ 108583 h 416"/>
              <a:gd name="T58" fmla="*/ 105264 w 487"/>
              <a:gd name="T59" fmla="*/ 96380 h 416"/>
              <a:gd name="T60" fmla="*/ 117560 w 487"/>
              <a:gd name="T61" fmla="*/ 83550 h 416"/>
              <a:gd name="T62" fmla="*/ 127756 w 487"/>
              <a:gd name="T63" fmla="*/ 70720 h 416"/>
              <a:gd name="T64" fmla="*/ 135254 w 487"/>
              <a:gd name="T65" fmla="*/ 58829 h 416"/>
              <a:gd name="T66" fmla="*/ 141851 w 487"/>
              <a:gd name="T67" fmla="*/ 45061 h 416"/>
              <a:gd name="T68" fmla="*/ 145150 w 487"/>
              <a:gd name="T69" fmla="*/ 34421 h 416"/>
              <a:gd name="T70" fmla="*/ 146050 w 487"/>
              <a:gd name="T71" fmla="*/ 26911 h 416"/>
              <a:gd name="T72" fmla="*/ 145450 w 487"/>
              <a:gd name="T73" fmla="*/ 20027 h 416"/>
              <a:gd name="T74" fmla="*/ 143351 w 487"/>
              <a:gd name="T75" fmla="*/ 13143 h 416"/>
              <a:gd name="T76" fmla="*/ 139152 w 487"/>
              <a:gd name="T77" fmla="*/ 6884 h 416"/>
              <a:gd name="T78" fmla="*/ 134054 w 487"/>
              <a:gd name="T79" fmla="*/ 2503 h 416"/>
              <a:gd name="T80" fmla="*/ 129856 w 487"/>
              <a:gd name="T81" fmla="*/ 626 h 416"/>
              <a:gd name="T82" fmla="*/ 125657 w 487"/>
              <a:gd name="T83" fmla="*/ 626 h 41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87" h="416">
                <a:moveTo>
                  <a:pt x="412" y="4"/>
                </a:moveTo>
                <a:lnTo>
                  <a:pt x="404" y="9"/>
                </a:lnTo>
                <a:lnTo>
                  <a:pt x="397" y="16"/>
                </a:lnTo>
                <a:lnTo>
                  <a:pt x="390" y="23"/>
                </a:lnTo>
                <a:lnTo>
                  <a:pt x="383" y="32"/>
                </a:lnTo>
                <a:lnTo>
                  <a:pt x="368" y="53"/>
                </a:lnTo>
                <a:lnTo>
                  <a:pt x="357" y="78"/>
                </a:lnTo>
                <a:lnTo>
                  <a:pt x="344" y="103"/>
                </a:lnTo>
                <a:lnTo>
                  <a:pt x="333" y="127"/>
                </a:lnTo>
                <a:lnTo>
                  <a:pt x="322" y="147"/>
                </a:lnTo>
                <a:lnTo>
                  <a:pt x="313" y="163"/>
                </a:lnTo>
                <a:lnTo>
                  <a:pt x="301" y="176"/>
                </a:lnTo>
                <a:lnTo>
                  <a:pt x="291" y="190"/>
                </a:lnTo>
                <a:lnTo>
                  <a:pt x="279" y="203"/>
                </a:lnTo>
                <a:lnTo>
                  <a:pt x="267" y="215"/>
                </a:lnTo>
                <a:lnTo>
                  <a:pt x="254" y="228"/>
                </a:lnTo>
                <a:lnTo>
                  <a:pt x="241" y="238"/>
                </a:lnTo>
                <a:lnTo>
                  <a:pt x="227" y="250"/>
                </a:lnTo>
                <a:lnTo>
                  <a:pt x="213" y="261"/>
                </a:lnTo>
                <a:lnTo>
                  <a:pt x="199" y="270"/>
                </a:lnTo>
                <a:lnTo>
                  <a:pt x="183" y="280"/>
                </a:lnTo>
                <a:lnTo>
                  <a:pt x="168" y="289"/>
                </a:lnTo>
                <a:lnTo>
                  <a:pt x="153" y="296"/>
                </a:lnTo>
                <a:lnTo>
                  <a:pt x="136" y="303"/>
                </a:lnTo>
                <a:lnTo>
                  <a:pt x="119" y="310"/>
                </a:lnTo>
                <a:lnTo>
                  <a:pt x="102" y="316"/>
                </a:lnTo>
                <a:lnTo>
                  <a:pt x="85" y="321"/>
                </a:lnTo>
                <a:lnTo>
                  <a:pt x="68" y="326"/>
                </a:lnTo>
                <a:lnTo>
                  <a:pt x="54" y="330"/>
                </a:lnTo>
                <a:lnTo>
                  <a:pt x="41" y="334"/>
                </a:lnTo>
                <a:lnTo>
                  <a:pt x="29" y="340"/>
                </a:lnTo>
                <a:lnTo>
                  <a:pt x="20" y="345"/>
                </a:lnTo>
                <a:lnTo>
                  <a:pt x="11" y="349"/>
                </a:lnTo>
                <a:lnTo>
                  <a:pt x="6" y="355"/>
                </a:lnTo>
                <a:lnTo>
                  <a:pt x="1" y="360"/>
                </a:lnTo>
                <a:lnTo>
                  <a:pt x="0" y="366"/>
                </a:lnTo>
                <a:lnTo>
                  <a:pt x="0" y="372"/>
                </a:lnTo>
                <a:lnTo>
                  <a:pt x="2" y="378"/>
                </a:lnTo>
                <a:lnTo>
                  <a:pt x="8" y="383"/>
                </a:lnTo>
                <a:lnTo>
                  <a:pt x="15" y="389"/>
                </a:lnTo>
                <a:lnTo>
                  <a:pt x="26" y="395"/>
                </a:lnTo>
                <a:lnTo>
                  <a:pt x="39" y="401"/>
                </a:lnTo>
                <a:lnTo>
                  <a:pt x="55" y="407"/>
                </a:lnTo>
                <a:lnTo>
                  <a:pt x="69" y="411"/>
                </a:lnTo>
                <a:lnTo>
                  <a:pt x="83" y="414"/>
                </a:lnTo>
                <a:lnTo>
                  <a:pt x="97" y="415"/>
                </a:lnTo>
                <a:lnTo>
                  <a:pt x="112" y="416"/>
                </a:lnTo>
                <a:lnTo>
                  <a:pt x="126" y="416"/>
                </a:lnTo>
                <a:lnTo>
                  <a:pt x="140" y="415"/>
                </a:lnTo>
                <a:lnTo>
                  <a:pt x="154" y="414"/>
                </a:lnTo>
                <a:lnTo>
                  <a:pt x="168" y="411"/>
                </a:lnTo>
                <a:lnTo>
                  <a:pt x="181" y="407"/>
                </a:lnTo>
                <a:lnTo>
                  <a:pt x="195" y="403"/>
                </a:lnTo>
                <a:lnTo>
                  <a:pt x="209" y="398"/>
                </a:lnTo>
                <a:lnTo>
                  <a:pt x="224" y="392"/>
                </a:lnTo>
                <a:lnTo>
                  <a:pt x="251" y="379"/>
                </a:lnTo>
                <a:lnTo>
                  <a:pt x="278" y="363"/>
                </a:lnTo>
                <a:lnTo>
                  <a:pt x="302" y="347"/>
                </a:lnTo>
                <a:lnTo>
                  <a:pt x="327" y="328"/>
                </a:lnTo>
                <a:lnTo>
                  <a:pt x="351" y="308"/>
                </a:lnTo>
                <a:lnTo>
                  <a:pt x="372" y="288"/>
                </a:lnTo>
                <a:lnTo>
                  <a:pt x="392" y="267"/>
                </a:lnTo>
                <a:lnTo>
                  <a:pt x="410" y="247"/>
                </a:lnTo>
                <a:lnTo>
                  <a:pt x="426" y="226"/>
                </a:lnTo>
                <a:lnTo>
                  <a:pt x="440" y="205"/>
                </a:lnTo>
                <a:lnTo>
                  <a:pt x="451" y="188"/>
                </a:lnTo>
                <a:lnTo>
                  <a:pt x="463" y="167"/>
                </a:lnTo>
                <a:lnTo>
                  <a:pt x="473" y="144"/>
                </a:lnTo>
                <a:lnTo>
                  <a:pt x="480" y="122"/>
                </a:lnTo>
                <a:lnTo>
                  <a:pt x="484" y="110"/>
                </a:lnTo>
                <a:lnTo>
                  <a:pt x="486" y="98"/>
                </a:lnTo>
                <a:lnTo>
                  <a:pt x="487" y="86"/>
                </a:lnTo>
                <a:lnTo>
                  <a:pt x="486" y="75"/>
                </a:lnTo>
                <a:lnTo>
                  <a:pt x="485" y="64"/>
                </a:lnTo>
                <a:lnTo>
                  <a:pt x="483" y="52"/>
                </a:lnTo>
                <a:lnTo>
                  <a:pt x="478" y="42"/>
                </a:lnTo>
                <a:lnTo>
                  <a:pt x="472" y="32"/>
                </a:lnTo>
                <a:lnTo>
                  <a:pt x="464" y="22"/>
                </a:lnTo>
                <a:lnTo>
                  <a:pt x="456" y="15"/>
                </a:lnTo>
                <a:lnTo>
                  <a:pt x="447" y="8"/>
                </a:lnTo>
                <a:lnTo>
                  <a:pt x="440" y="4"/>
                </a:lnTo>
                <a:lnTo>
                  <a:pt x="433" y="2"/>
                </a:lnTo>
                <a:lnTo>
                  <a:pt x="426" y="0"/>
                </a:lnTo>
                <a:lnTo>
                  <a:pt x="419" y="2"/>
                </a:lnTo>
                <a:lnTo>
                  <a:pt x="412" y="4"/>
                </a:lnTo>
                <a:close/>
              </a:path>
            </a:pathLst>
          </a:custGeom>
          <a:solidFill>
            <a:srgbClr val="E6724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4" name="Freeform 13"/>
          <p:cNvSpPr>
            <a:spLocks/>
          </p:cNvSpPr>
          <p:nvPr/>
        </p:nvSpPr>
        <p:spPr bwMode="auto">
          <a:xfrm rot="-568598">
            <a:off x="2229672" y="1456060"/>
            <a:ext cx="56147" cy="82703"/>
          </a:xfrm>
          <a:custGeom>
            <a:avLst/>
            <a:gdLst>
              <a:gd name="T0" fmla="*/ 0 w 246"/>
              <a:gd name="T1" fmla="*/ 25435 h 824"/>
              <a:gd name="T2" fmla="*/ 43676 w 246"/>
              <a:gd name="T3" fmla="*/ 254347 h 824"/>
              <a:gd name="T4" fmla="*/ 44889 w 246"/>
              <a:gd name="T5" fmla="*/ 254657 h 824"/>
              <a:gd name="T6" fmla="*/ 48225 w 246"/>
              <a:gd name="T7" fmla="*/ 255278 h 824"/>
              <a:gd name="T8" fmla="*/ 50652 w 246"/>
              <a:gd name="T9" fmla="*/ 255588 h 824"/>
              <a:gd name="T10" fmla="*/ 53078 w 246"/>
              <a:gd name="T11" fmla="*/ 255588 h 824"/>
              <a:gd name="T12" fmla="*/ 56111 w 246"/>
              <a:gd name="T13" fmla="*/ 254968 h 824"/>
              <a:gd name="T14" fmla="*/ 58841 w 246"/>
              <a:gd name="T15" fmla="*/ 254347 h 824"/>
              <a:gd name="T16" fmla="*/ 61874 w 246"/>
              <a:gd name="T17" fmla="*/ 252796 h 824"/>
              <a:gd name="T18" fmla="*/ 64604 w 246"/>
              <a:gd name="T19" fmla="*/ 250625 h 824"/>
              <a:gd name="T20" fmla="*/ 66120 w 246"/>
              <a:gd name="T21" fmla="*/ 249074 h 824"/>
              <a:gd name="T22" fmla="*/ 67334 w 246"/>
              <a:gd name="T23" fmla="*/ 247213 h 824"/>
              <a:gd name="T24" fmla="*/ 68547 w 246"/>
              <a:gd name="T25" fmla="*/ 245352 h 824"/>
              <a:gd name="T26" fmla="*/ 69760 w 246"/>
              <a:gd name="T27" fmla="*/ 243491 h 824"/>
              <a:gd name="T28" fmla="*/ 70670 w 246"/>
              <a:gd name="T29" fmla="*/ 241010 h 824"/>
              <a:gd name="T30" fmla="*/ 71883 w 246"/>
              <a:gd name="T31" fmla="*/ 238528 h 824"/>
              <a:gd name="T32" fmla="*/ 72490 w 246"/>
              <a:gd name="T33" fmla="*/ 235737 h 824"/>
              <a:gd name="T34" fmla="*/ 73096 w 246"/>
              <a:gd name="T35" fmla="*/ 232325 h 824"/>
              <a:gd name="T36" fmla="*/ 74006 w 246"/>
              <a:gd name="T37" fmla="*/ 228602 h 824"/>
              <a:gd name="T38" fmla="*/ 74310 w 246"/>
              <a:gd name="T39" fmla="*/ 224880 h 824"/>
              <a:gd name="T40" fmla="*/ 74613 w 246"/>
              <a:gd name="T41" fmla="*/ 220538 h 824"/>
              <a:gd name="T42" fmla="*/ 74613 w 246"/>
              <a:gd name="T43" fmla="*/ 216195 h 824"/>
              <a:gd name="T44" fmla="*/ 43676 w 246"/>
              <a:gd name="T45" fmla="*/ 0 h 824"/>
              <a:gd name="T46" fmla="*/ 0 w 246"/>
              <a:gd name="T47" fmla="*/ 25435 h 82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6" h="824">
                <a:moveTo>
                  <a:pt x="0" y="82"/>
                </a:moveTo>
                <a:lnTo>
                  <a:pt x="144" y="820"/>
                </a:lnTo>
                <a:lnTo>
                  <a:pt x="148" y="821"/>
                </a:lnTo>
                <a:lnTo>
                  <a:pt x="159" y="823"/>
                </a:lnTo>
                <a:lnTo>
                  <a:pt x="167" y="824"/>
                </a:lnTo>
                <a:lnTo>
                  <a:pt x="175" y="824"/>
                </a:lnTo>
                <a:lnTo>
                  <a:pt x="185" y="822"/>
                </a:lnTo>
                <a:lnTo>
                  <a:pt x="194" y="820"/>
                </a:lnTo>
                <a:lnTo>
                  <a:pt x="204" y="815"/>
                </a:lnTo>
                <a:lnTo>
                  <a:pt x="213" y="808"/>
                </a:lnTo>
                <a:lnTo>
                  <a:pt x="218" y="803"/>
                </a:lnTo>
                <a:lnTo>
                  <a:pt x="222" y="797"/>
                </a:lnTo>
                <a:lnTo>
                  <a:pt x="226" y="791"/>
                </a:lnTo>
                <a:lnTo>
                  <a:pt x="230" y="785"/>
                </a:lnTo>
                <a:lnTo>
                  <a:pt x="233" y="777"/>
                </a:lnTo>
                <a:lnTo>
                  <a:pt x="237" y="769"/>
                </a:lnTo>
                <a:lnTo>
                  <a:pt x="239" y="760"/>
                </a:lnTo>
                <a:lnTo>
                  <a:pt x="241" y="749"/>
                </a:lnTo>
                <a:lnTo>
                  <a:pt x="244" y="737"/>
                </a:lnTo>
                <a:lnTo>
                  <a:pt x="245" y="725"/>
                </a:lnTo>
                <a:lnTo>
                  <a:pt x="246" y="711"/>
                </a:lnTo>
                <a:lnTo>
                  <a:pt x="246" y="697"/>
                </a:lnTo>
                <a:lnTo>
                  <a:pt x="144" y="0"/>
                </a:lnTo>
                <a:lnTo>
                  <a:pt x="0" y="82"/>
                </a:lnTo>
                <a:close/>
              </a:path>
            </a:pathLst>
          </a:custGeom>
          <a:solidFill>
            <a:srgbClr val="E6724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5" name="Text Box 14"/>
          <p:cNvSpPr txBox="1">
            <a:spLocks noChangeArrowheads="1"/>
          </p:cNvSpPr>
          <p:nvPr/>
        </p:nvSpPr>
        <p:spPr bwMode="auto">
          <a:xfrm>
            <a:off x="1712259" y="2312894"/>
            <a:ext cx="2259666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 dirty="0">
              <a:solidFill>
                <a:schemeClr val="tx2"/>
              </a:solidFill>
              <a:latin typeface="Trebuchet MS" pitchFamily="34" charset="0"/>
            </a:endParaRPr>
          </a:p>
          <a:p>
            <a:pPr>
              <a:buFontTx/>
              <a:buChar char="•"/>
            </a:pPr>
            <a:r>
              <a:rPr lang="ko-KR" altLang="en-US" sz="1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이미지 처리</a:t>
            </a:r>
            <a:endParaRPr lang="en-US" altLang="ko-KR" sz="14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•"/>
            </a:pPr>
            <a:r>
              <a:rPr lang="ko-KR" altLang="en-US" sz="1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사운드 처리</a:t>
            </a:r>
            <a:endParaRPr lang="ko-KR" altLang="en-US" sz="1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86" name="Group 15"/>
          <p:cNvGrpSpPr>
            <a:grpSpLocks/>
          </p:cNvGrpSpPr>
          <p:nvPr/>
        </p:nvGrpSpPr>
        <p:grpSpPr bwMode="auto">
          <a:xfrm>
            <a:off x="5512734" y="3278375"/>
            <a:ext cx="1589088" cy="1616075"/>
            <a:chOff x="3208" y="1586"/>
            <a:chExt cx="1395" cy="1617"/>
          </a:xfrm>
        </p:grpSpPr>
        <p:sp>
          <p:nvSpPr>
            <p:cNvPr id="3089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87" name="AutoShape 49"/>
          <p:cNvSpPr>
            <a:spLocks noChangeArrowheads="1"/>
          </p:cNvSpPr>
          <p:nvPr/>
        </p:nvSpPr>
        <p:spPr bwMode="auto">
          <a:xfrm>
            <a:off x="5896443" y="1479176"/>
            <a:ext cx="2479675" cy="1479177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자바에서 이미지와 사운드를 처리하는 방법을 학습합니다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88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r>
              <a:rPr lang="en-US" altLang="ko-KR" dirty="0" smtClean="0"/>
              <a:t>(Application)</a:t>
            </a:r>
            <a:endParaRPr lang="ko-KR" alt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4736" y="1792941"/>
            <a:ext cx="7325523" cy="223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94934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7345" name="_x271412664" descr="EMB00000dec36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29" y="1271708"/>
            <a:ext cx="3795913" cy="38806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1334926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3830171"/>
          </a:xfrm>
        </p:spPr>
        <p:txBody>
          <a:bodyPr/>
          <a:lstStyle/>
          <a:p>
            <a:pPr latinLnBrk="0"/>
            <a:r>
              <a:rPr lang="en-US" altLang="ko-KR" b="1" dirty="0" err="1"/>
              <a:t>boolean</a:t>
            </a:r>
            <a:r>
              <a:rPr lang="ko-KR" altLang="en-US" dirty="0"/>
              <a:t> </a:t>
            </a:r>
            <a:r>
              <a:rPr lang="en-US" altLang="ko-KR" dirty="0" err="1"/>
              <a:t>drawImage</a:t>
            </a:r>
            <a:r>
              <a:rPr lang="en-US" altLang="ko-KR" dirty="0"/>
              <a:t>(Image </a:t>
            </a:r>
            <a:r>
              <a:rPr lang="en-US" altLang="ko-KR" dirty="0" err="1"/>
              <a:t>img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0" indent="0" latinLnBrk="0">
              <a:buNone/>
            </a:pPr>
            <a:r>
              <a:rPr lang="en-US" altLang="ko-KR" dirty="0" smtClean="0"/>
              <a:t>	                     </a:t>
            </a:r>
            <a:r>
              <a:rPr lang="en-US" altLang="ko-KR" b="1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x, </a:t>
            </a:r>
            <a:r>
              <a:rPr lang="en-US" altLang="ko-KR" b="1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y,</a:t>
            </a:r>
          </a:p>
          <a:p>
            <a:pPr marL="0" indent="0" latinLnBrk="0">
              <a:buNone/>
            </a:pPr>
            <a:r>
              <a:rPr lang="en-US" altLang="ko-KR" dirty="0" smtClean="0"/>
              <a:t>                               </a:t>
            </a:r>
            <a:r>
              <a:rPr lang="en-US" altLang="ko-KR" dirty="0" err="1" smtClean="0"/>
              <a:t>ImageObserver</a:t>
            </a:r>
            <a:r>
              <a:rPr lang="en-US" altLang="ko-KR" dirty="0" smtClean="0"/>
              <a:t> observer</a:t>
            </a:r>
            <a:r>
              <a:rPr lang="en-US" altLang="ko-KR" dirty="0"/>
              <a:t>);</a:t>
            </a:r>
            <a:endParaRPr lang="ko-KR" altLang="en-US" dirty="0"/>
          </a:p>
          <a:p>
            <a:pPr marL="342900" lvl="1" indent="-342900" latinLnBrk="0">
              <a:buClr>
                <a:schemeClr val="folHlink"/>
              </a:buClr>
            </a:pPr>
            <a:r>
              <a:rPr lang="ko-KR" altLang="en-US" dirty="0" smtClean="0"/>
              <a:t>이미지를 화면에 </a:t>
            </a:r>
            <a:r>
              <a:rPr lang="en-US" altLang="ko-KR" dirty="0" smtClean="0"/>
              <a:t>1:1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매핑하여서</a:t>
            </a:r>
            <a:r>
              <a:rPr lang="ko-KR" altLang="en-US" dirty="0" smtClean="0"/>
              <a:t> 그리는 것이다</a:t>
            </a:r>
            <a:r>
              <a:rPr lang="en-US" altLang="ko-KR" dirty="0" smtClean="0"/>
              <a:t>.</a:t>
            </a:r>
          </a:p>
          <a:p>
            <a:pPr marL="342900" lvl="1" indent="-342900" latinLnBrk="0">
              <a:buClr>
                <a:schemeClr val="folHlink"/>
              </a:buClr>
            </a:pPr>
            <a:endParaRPr lang="en-US" altLang="ko-KR" dirty="0" smtClean="0"/>
          </a:p>
          <a:p>
            <a:pPr latinLnBrk="0"/>
            <a:r>
              <a:rPr lang="en-US" altLang="ko-KR" b="1" dirty="0" err="1" smtClean="0"/>
              <a:t>boolean</a:t>
            </a:r>
            <a:r>
              <a:rPr lang="en-US" altLang="ko-KR" b="1" dirty="0" smtClean="0"/>
              <a:t> </a:t>
            </a:r>
            <a:r>
              <a:rPr lang="en-US" altLang="ko-KR" dirty="0" err="1"/>
              <a:t>drawImage</a:t>
            </a:r>
            <a:r>
              <a:rPr lang="en-US" altLang="ko-KR" dirty="0"/>
              <a:t>(Image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, </a:t>
            </a:r>
          </a:p>
          <a:p>
            <a:pPr latinLnBrk="0">
              <a:buNone/>
            </a:pPr>
            <a:r>
              <a:rPr lang="en-US" altLang="ko-KR" b="1" dirty="0" smtClean="0"/>
              <a:t>                               </a:t>
            </a:r>
            <a:r>
              <a:rPr lang="en-US" altLang="ko-KR" b="1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dstx1, </a:t>
            </a:r>
            <a:r>
              <a:rPr lang="en-US" altLang="ko-KR" b="1" dirty="0" err="1"/>
              <a:t>int</a:t>
            </a:r>
            <a:r>
              <a:rPr lang="en-US" altLang="ko-KR" dirty="0"/>
              <a:t> dsty1, </a:t>
            </a:r>
            <a:r>
              <a:rPr lang="en-US" altLang="ko-KR" b="1" dirty="0" err="1"/>
              <a:t>int</a:t>
            </a:r>
            <a:r>
              <a:rPr lang="en-US" altLang="ko-KR" dirty="0"/>
              <a:t> dstx2,</a:t>
            </a:r>
            <a:r>
              <a:rPr lang="en-US" altLang="ko-KR" b="1" dirty="0"/>
              <a:t> </a:t>
            </a:r>
            <a:r>
              <a:rPr lang="en-US" altLang="ko-KR" b="1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dsty2,        </a:t>
            </a:r>
          </a:p>
          <a:p>
            <a:pPr latinLnBrk="0">
              <a:buNone/>
            </a:pPr>
            <a:r>
              <a:rPr lang="en-US" altLang="ko-KR" dirty="0" smtClean="0"/>
              <a:t>                               </a:t>
            </a:r>
            <a:r>
              <a:rPr lang="en-US" altLang="ko-KR" b="1" dirty="0" err="1" smtClean="0"/>
              <a:t>int</a:t>
            </a:r>
            <a:r>
              <a:rPr lang="en-US" altLang="ko-KR" dirty="0" smtClean="0"/>
              <a:t> srcx1, </a:t>
            </a:r>
            <a:r>
              <a:rPr lang="en-US" altLang="ko-KR" b="1" dirty="0" err="1" smtClean="0"/>
              <a:t>int</a:t>
            </a:r>
            <a:r>
              <a:rPr lang="en-US" altLang="ko-KR" dirty="0" smtClean="0"/>
              <a:t> srcy1,  </a:t>
            </a:r>
            <a:r>
              <a:rPr lang="en-US" altLang="ko-KR" b="1" dirty="0" err="1" smtClean="0"/>
              <a:t>int</a:t>
            </a:r>
            <a:r>
              <a:rPr lang="en-US" altLang="ko-KR" dirty="0" smtClean="0"/>
              <a:t> srcx2, </a:t>
            </a:r>
            <a:r>
              <a:rPr lang="en-US" altLang="ko-KR" b="1" dirty="0" err="1" smtClean="0"/>
              <a:t>int</a:t>
            </a:r>
            <a:r>
              <a:rPr lang="en-US" altLang="ko-KR" dirty="0" smtClean="0"/>
              <a:t> srcy2,</a:t>
            </a:r>
          </a:p>
          <a:p>
            <a:pPr latinLnBrk="0">
              <a:buNone/>
            </a:pPr>
            <a:r>
              <a:rPr lang="en-US" altLang="ko-KR" dirty="0" smtClean="0"/>
              <a:t>                               </a:t>
            </a:r>
            <a:r>
              <a:rPr lang="en-US" altLang="ko-KR" dirty="0" err="1" smtClean="0"/>
              <a:t>ImageObserver</a:t>
            </a:r>
            <a:r>
              <a:rPr lang="en-US" altLang="ko-KR" dirty="0" smtClean="0"/>
              <a:t> </a:t>
            </a:r>
            <a:r>
              <a:rPr lang="en-US" altLang="ko-KR" dirty="0"/>
              <a:t>observer);</a:t>
            </a:r>
          </a:p>
          <a:p>
            <a:pPr lvl="1"/>
            <a:r>
              <a:rPr lang="ko-KR" altLang="en-US" dirty="0" smtClean="0"/>
              <a:t>이미지의 크기와 위치를 변화시켜서 그린다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397205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8024" y="1285485"/>
            <a:ext cx="7619458" cy="466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75725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999" y="1266850"/>
            <a:ext cx="7490691" cy="31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85245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635" y="1102658"/>
            <a:ext cx="7739530" cy="5307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605417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163780" y="1500409"/>
            <a:ext cx="7576810" cy="4013460"/>
            <a:chOff x="1163780" y="1500409"/>
            <a:chExt cx="7576810" cy="4013460"/>
          </a:xfrm>
        </p:grpSpPr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63780" y="1500409"/>
              <a:ext cx="7576808" cy="178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92308" y="3189769"/>
              <a:ext cx="7548282" cy="2324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872584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053" y="1570182"/>
            <a:ext cx="6813261" cy="3818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281255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2546" y="362510"/>
            <a:ext cx="7623175" cy="571500"/>
          </a:xfrm>
        </p:spPr>
        <p:txBody>
          <a:bodyPr/>
          <a:lstStyle/>
          <a:p>
            <a:pPr eaLnBrk="1" hangingPunct="1"/>
            <a:r>
              <a:rPr lang="ko-KR" altLang="en-US" sz="3600" dirty="0" smtClean="0"/>
              <a:t>사운드</a:t>
            </a:r>
            <a:endParaRPr lang="en-US" altLang="ko-KR" sz="3600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6705" y="1488142"/>
            <a:ext cx="651117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/>
            <a:r>
              <a:rPr lang="ko-KR" altLang="en-US" sz="3600" dirty="0" smtClean="0"/>
              <a:t>예제</a:t>
            </a:r>
            <a:endParaRPr lang="en-US" altLang="ko-KR" sz="3600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800" y="1099127"/>
            <a:ext cx="7368164" cy="4623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513229"/>
          </a:xfrm>
        </p:spPr>
        <p:txBody>
          <a:bodyPr/>
          <a:lstStyle/>
          <a:p>
            <a:r>
              <a:rPr lang="ko-KR" altLang="en-US" dirty="0"/>
              <a:t>이미지</a:t>
            </a:r>
            <a:r>
              <a:rPr lang="en-US" altLang="ko-KR" dirty="0"/>
              <a:t>(image)</a:t>
            </a:r>
            <a:r>
              <a:rPr lang="ko-KR" altLang="en-US" dirty="0"/>
              <a:t>는 픽셀의 </a:t>
            </a:r>
            <a:r>
              <a:rPr lang="en-US" altLang="ko-KR" dirty="0"/>
              <a:t>2</a:t>
            </a:r>
            <a:r>
              <a:rPr lang="ko-KR" altLang="en-US" dirty="0"/>
              <a:t>차원 배열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7519" y="1709740"/>
            <a:ext cx="7352739" cy="363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26542" y="5611906"/>
            <a:ext cx="2061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28-1.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이미지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44958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/>
            <a:r>
              <a:rPr lang="ko-KR" altLang="en-US" sz="3600" dirty="0" smtClean="0"/>
              <a:t>예제</a:t>
            </a:r>
            <a:endParaRPr lang="en-US" altLang="ko-KR" sz="3600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8508" y="1191491"/>
            <a:ext cx="7383115" cy="46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/>
            <a:r>
              <a:rPr lang="ko-KR" altLang="en-US" sz="3600" dirty="0" smtClean="0"/>
              <a:t>실행결과</a:t>
            </a:r>
            <a:endParaRPr lang="en-US" altLang="ko-KR" sz="360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9293" y="1545852"/>
            <a:ext cx="3086660" cy="3707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34819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자바에서 지원하는 이미지 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7871" y="1270747"/>
            <a:ext cx="8212138" cy="2135841"/>
          </a:xfrm>
        </p:spPr>
        <p:txBody>
          <a:bodyPr/>
          <a:lstStyle/>
          <a:p>
            <a:r>
              <a:rPr lang="en-US" altLang="ko-KR" dirty="0"/>
              <a:t>GIF(Graphics Interchange Format): </a:t>
            </a:r>
            <a:r>
              <a:rPr lang="ko-KR" altLang="en-US" dirty="0"/>
              <a:t>버튼 </a:t>
            </a:r>
            <a:r>
              <a:rPr lang="ko-KR" altLang="en-US" dirty="0" err="1"/>
              <a:t>이미지같은</a:t>
            </a:r>
            <a:r>
              <a:rPr lang="ko-KR" altLang="en-US" dirty="0"/>
              <a:t> 비교적 작은 이미지에 사용된다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 smtClean="0"/>
              <a:t>JPEG(Joint </a:t>
            </a:r>
            <a:r>
              <a:rPr lang="en-US" altLang="ko-KR" dirty="0"/>
              <a:t>Photographic Experts Group): </a:t>
            </a:r>
            <a:r>
              <a:rPr lang="ko-KR" altLang="en-US" dirty="0"/>
              <a:t>주로 사진을 압축하여 저장하는 형식으로 큰 이미지에 사용된다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en-US" altLang="ko-KR" dirty="0" smtClean="0"/>
              <a:t>PNG(Portable </a:t>
            </a:r>
            <a:r>
              <a:rPr lang="en-US" altLang="ko-KR" dirty="0"/>
              <a:t>Network Graphics): </a:t>
            </a:r>
            <a:r>
              <a:rPr lang="ko-KR" altLang="en-US" dirty="0"/>
              <a:t>네트워크 환경과 </a:t>
            </a:r>
            <a:r>
              <a:rPr lang="ko-KR" altLang="en-US" dirty="0" err="1"/>
              <a:t>이식성을</a:t>
            </a:r>
            <a:r>
              <a:rPr lang="ko-KR" altLang="en-US" dirty="0"/>
              <a:t> 고려한 형식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906307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이미지를 표시하는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2073088"/>
          </a:xfrm>
        </p:spPr>
        <p:txBody>
          <a:bodyPr/>
          <a:lstStyle/>
          <a:p>
            <a:r>
              <a:rPr lang="en-US" altLang="ko-KR" dirty="0" err="1"/>
              <a:t>ImageIcon</a:t>
            </a:r>
            <a:r>
              <a:rPr lang="en-US" altLang="ko-KR" dirty="0"/>
              <a:t> </a:t>
            </a:r>
            <a:r>
              <a:rPr lang="ko-KR" altLang="en-US" dirty="0"/>
              <a:t>클래스를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이전에 학습하였음</a:t>
            </a:r>
            <a:r>
              <a:rPr lang="en-US" altLang="ko-KR" dirty="0" smtClean="0"/>
              <a:t>!</a:t>
            </a:r>
            <a:endParaRPr lang="ko-KR" altLang="en-US" dirty="0"/>
          </a:p>
          <a:p>
            <a:r>
              <a:rPr lang="en-US" altLang="ko-KR" dirty="0" smtClean="0"/>
              <a:t>Image </a:t>
            </a:r>
            <a:r>
              <a:rPr lang="ko-KR" altLang="en-US" dirty="0"/>
              <a:t>클래스를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이전에 학습하였음</a:t>
            </a:r>
            <a:r>
              <a:rPr lang="en-US" altLang="ko-KR" dirty="0" smtClean="0"/>
              <a:t>!</a:t>
            </a:r>
            <a:endParaRPr lang="ko-KR" altLang="en-US" dirty="0"/>
          </a:p>
          <a:p>
            <a:r>
              <a:rPr lang="en-US" altLang="ko-KR" dirty="0" err="1" smtClean="0"/>
              <a:t>BufferedImage</a:t>
            </a:r>
            <a:r>
              <a:rPr lang="en-US" altLang="ko-KR" dirty="0" smtClean="0"/>
              <a:t> </a:t>
            </a:r>
            <a:r>
              <a:rPr lang="ko-KR" altLang="en-US" dirty="0"/>
              <a:t>클래스를 이용</a:t>
            </a:r>
          </a:p>
        </p:txBody>
      </p:sp>
    </p:spTree>
    <p:extLst>
      <p:ext uri="{BB962C8B-B14F-4D97-AF65-F5344CB8AC3E}">
        <p14:creationId xmlns="" xmlns:p14="http://schemas.microsoft.com/office/powerpoint/2010/main" val="151590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</a:t>
            </a:r>
            <a:r>
              <a:rPr lang="ko-KR" altLang="en-US" dirty="0" smtClean="0"/>
              <a:t> 클래스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27250" y="2830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3163" y="1447223"/>
            <a:ext cx="7324437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20995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</a:t>
            </a:r>
            <a:r>
              <a:rPr lang="ko-KR" altLang="en-US" dirty="0" smtClean="0"/>
              <a:t> 객체 생성하기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27250" y="2830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746" y="1624302"/>
            <a:ext cx="7333671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20995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</a:t>
            </a:r>
            <a:r>
              <a:rPr lang="ko-KR" altLang="en-US" dirty="0" smtClean="0"/>
              <a:t> 객체 생성하기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27250" y="2830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673" y="1849582"/>
            <a:ext cx="748145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20995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</a:t>
            </a:r>
            <a:r>
              <a:rPr lang="ko-KR" altLang="en-US" dirty="0" smtClean="0"/>
              <a:t> 객체 그리기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27250" y="2830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8434" y="1584613"/>
            <a:ext cx="750916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20995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Trebuchet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6367</TotalTime>
  <Words>176</Words>
  <Application>Microsoft Office PowerPoint</Application>
  <PresentationFormat>화면 슬라이드 쇼(4:3)</PresentationFormat>
  <Paragraphs>58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1_Crayons</vt:lpstr>
      <vt:lpstr>슬라이드 1</vt:lpstr>
      <vt:lpstr>이번 장에서 학습할 내용</vt:lpstr>
      <vt:lpstr>이미지</vt:lpstr>
      <vt:lpstr>자바에서 지원하는 이미지 형식</vt:lpstr>
      <vt:lpstr>이미지를 표시하는 방법</vt:lpstr>
      <vt:lpstr>Image 클래스 </vt:lpstr>
      <vt:lpstr>Image 객체 생성하기 </vt:lpstr>
      <vt:lpstr>Image 객체 생성하기</vt:lpstr>
      <vt:lpstr>Image 객체 그리기</vt:lpstr>
      <vt:lpstr>예제(Applet)</vt:lpstr>
      <vt:lpstr>실행 결과</vt:lpstr>
      <vt:lpstr>예제(Application)</vt:lpstr>
      <vt:lpstr>예제(Application)</vt:lpstr>
      <vt:lpstr>예제(Application)</vt:lpstr>
      <vt:lpstr>예제(Application)</vt:lpstr>
      <vt:lpstr>예제(Application)</vt:lpstr>
      <vt:lpstr>BufferedImage 클래스</vt:lpstr>
      <vt:lpstr>예제</vt:lpstr>
      <vt:lpstr>예제(Application)</vt:lpstr>
      <vt:lpstr>예제(Application)</vt:lpstr>
      <vt:lpstr>실행 결과</vt:lpstr>
      <vt:lpstr>이미지 그리기</vt:lpstr>
      <vt:lpstr>예제</vt:lpstr>
      <vt:lpstr>예제</vt:lpstr>
      <vt:lpstr>예제</vt:lpstr>
      <vt:lpstr>예제</vt:lpstr>
      <vt:lpstr>실행 결과</vt:lpstr>
      <vt:lpstr>사운드</vt:lpstr>
      <vt:lpstr>예제</vt:lpstr>
      <vt:lpstr>예제</vt:lpstr>
      <vt:lpstr>실행결과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candy</cp:lastModifiedBy>
  <cp:revision>1125</cp:revision>
  <dcterms:created xsi:type="dcterms:W3CDTF">2007-06-29T06:43:39Z</dcterms:created>
  <dcterms:modified xsi:type="dcterms:W3CDTF">2013-02-01T08:38:26Z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