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4"/>
  </p:notesMasterIdLst>
  <p:sldIdLst>
    <p:sldId id="308" r:id="rId2"/>
    <p:sldId id="30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 autoAdjust="0"/>
    <p:restoredTop sz="91975" autoAdjust="0"/>
  </p:normalViewPr>
  <p:slideViewPr>
    <p:cSldViewPr snapToGrid="0">
      <p:cViewPr varScale="1">
        <p:scale>
          <a:sx n="102" d="100"/>
          <a:sy n="102" d="100"/>
        </p:scale>
        <p:origin x="7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2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A7CF7-292E-4C92-BA06-B727C0487F1C}" type="datetimeFigureOut">
              <a:rPr lang="ko-KR" altLang="en-US" smtClean="0"/>
              <a:t>2018. 4. 2.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411A6-586A-407E-B277-E36CEF96A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050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6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02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5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4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1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81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 클릭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410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952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uni-Q/bus_api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9">
            <a:extLst>
              <a:ext uri="{FF2B5EF4-FFF2-40B4-BE49-F238E27FC236}">
                <a16:creationId xmlns:a16="http://schemas.microsoft.com/office/drawing/2014/main" id="{A357F706-0C43-4E67-8C3A-7E4ED2DA121C}"/>
              </a:ext>
            </a:extLst>
          </p:cNvPr>
          <p:cNvSpPr txBox="1"/>
          <p:nvPr/>
        </p:nvSpPr>
        <p:spPr>
          <a:xfrm>
            <a:off x="828717" y="116379"/>
            <a:ext cx="3552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2">
                    <a:lumMod val="50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버스 도착 정보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8270" y="745945"/>
            <a:ext cx="3683231" cy="78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5757156" y="1827547"/>
            <a:ext cx="62345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- 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프로젝트명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버스 도착 정보</a:t>
            </a:r>
            <a:endParaRPr kumimoji="1" lang="en-US" altLang="ko-KR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역할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백엔드</a:t>
            </a:r>
            <a:endParaRPr kumimoji="1" lang="en-US" altLang="ko-KR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buFontTx/>
              <a:buChar char="-"/>
            </a:pPr>
            <a:endParaRPr kumimoji="1" lang="en-US" altLang="ko-KR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설명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: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 공공 데이터 포털의 정류로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				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정보조회 서비스로 원하는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				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정류소의 버스 도착 정보를 조회 한다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kumimoji="1" lang="en-US" altLang="ko-KR" sz="20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Skill set</a:t>
            </a:r>
          </a:p>
          <a:p>
            <a:pPr marL="1200150" lvl="2" indent="-285750">
              <a:buFontTx/>
              <a:buChar char="-"/>
            </a:pP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Web Back-end : Ruby</a:t>
            </a:r>
          </a:p>
          <a:p>
            <a:pPr marL="1200150" lvl="2" indent="-285750">
              <a:buFontTx/>
              <a:buChar char="-"/>
            </a:pPr>
            <a:r>
              <a:rPr kumimoji="1"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 Format-end : XML</a:t>
            </a:r>
          </a:p>
          <a:p>
            <a:pPr marL="285750" indent="-285750">
              <a:buFontTx/>
              <a:buChar char="-"/>
            </a:pPr>
            <a:endParaRPr kumimoji="1" lang="en-US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GitHub : </a:t>
            </a:r>
            <a:r>
              <a:rPr lang="ko-KR" altLang="en-US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hlinkClick r:id="rId2"/>
              </a:rPr>
              <a:t>https://github.com/Yuni-Q/bus_api</a:t>
            </a:r>
            <a:endParaRPr lang="en-US" altLang="ko-KR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9" y="2743797"/>
            <a:ext cx="3340100" cy="76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9" y="1453831"/>
            <a:ext cx="4318000" cy="1041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9" y="3623307"/>
            <a:ext cx="4318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0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9">
            <a:extLst>
              <a:ext uri="{FF2B5EF4-FFF2-40B4-BE49-F238E27FC236}">
                <a16:creationId xmlns:a16="http://schemas.microsoft.com/office/drawing/2014/main" id="{A357F706-0C43-4E67-8C3A-7E4ED2DA121C}"/>
              </a:ext>
            </a:extLst>
          </p:cNvPr>
          <p:cNvSpPr txBox="1"/>
          <p:nvPr/>
        </p:nvSpPr>
        <p:spPr>
          <a:xfrm>
            <a:off x="828717" y="116379"/>
            <a:ext cx="1494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2">
                    <a:lumMod val="50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Code</a:t>
            </a:r>
            <a:endParaRPr lang="ko-KR" altLang="en-US" sz="2000" b="1" dirty="0">
              <a:solidFill>
                <a:schemeClr val="bg1"/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8270" y="745945"/>
            <a:ext cx="1625205" cy="78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1" y="1168400"/>
            <a:ext cx="5957626" cy="5397500"/>
          </a:xfrm>
          <a:prstGeom prst="rect">
            <a:avLst/>
          </a:prstGeom>
        </p:spPr>
      </p:pic>
      <p:sp>
        <p:nvSpPr>
          <p:cNvPr id="12" name="텍스트 상자 11"/>
          <p:cNvSpPr txBox="1"/>
          <p:nvPr/>
        </p:nvSpPr>
        <p:spPr>
          <a:xfrm>
            <a:off x="7728511" y="1974324"/>
            <a:ext cx="4095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Open-</a:t>
            </a:r>
            <a:r>
              <a:rPr kumimoji="1" lang="en-US" altLang="ko-KR" sz="2400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uri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와 </a:t>
            </a:r>
            <a:r>
              <a:rPr kumimoji="1" lang="en-US" altLang="ko-KR" sz="2400" b="1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nokogiri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 통해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XML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문서를 읽어 온다</a:t>
            </a:r>
            <a:endParaRPr kumimoji="1" lang="en-US" altLang="ko-KR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한글을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URI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인코딩 해서 첫번째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URL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과 함께 정류소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ID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를 가지고 있는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XML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을 불러온다</a:t>
            </a:r>
            <a:endParaRPr kumimoji="1" lang="en-US" altLang="ko-KR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  <a:p>
            <a:pPr marL="514350" indent="-514350">
              <a:buAutoNum type="arabicPeriod"/>
            </a:pP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정류소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ID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와 두번째 </a:t>
            </a:r>
            <a:r>
              <a:rPr kumimoji="1" lang="en-US" altLang="ko-KR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URL</a:t>
            </a:r>
            <a:r>
              <a:rPr kumimoji="1" lang="ko-KR" altLang="en-US" sz="2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을 이용해서 버스 도착 정보를 불러온다</a:t>
            </a:r>
            <a:endParaRPr kumimoji="1" lang="en-US" altLang="ko-KR" sz="2400" b="1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13801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{1C19563B-1A33-7D44-A876-144C83F103D3}tf10001072</Template>
  <TotalTime>4391</TotalTime>
  <Words>55</Words>
  <Application>Microsoft Macintosh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돋움</vt:lpstr>
      <vt:lpstr>맑은 고딕</vt:lpstr>
      <vt:lpstr>Apple SD Gothic Neo ExtraBold</vt:lpstr>
      <vt:lpstr>Apple SD Gothic Neo SemiBold</vt:lpstr>
      <vt:lpstr>Franklin Gothic Book</vt:lpstr>
      <vt:lpstr>자르기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 포트폴리오</dc:title>
  <dc:creator>daisy.park95@gmail.com</dc:creator>
  <cp:lastModifiedBy>이윤희</cp:lastModifiedBy>
  <cp:revision>270</cp:revision>
  <cp:lastPrinted>2018-02-04T06:35:53Z</cp:lastPrinted>
  <dcterms:created xsi:type="dcterms:W3CDTF">2017-11-28T00:49:33Z</dcterms:created>
  <dcterms:modified xsi:type="dcterms:W3CDTF">2018-04-02T09:21:46Z</dcterms:modified>
</cp:coreProperties>
</file>