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DA242-9B9D-4DB3-8579-F647AB35C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8E030-3DA7-48E6-899D-D929E2865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685AC-EB20-42FE-B691-F2469BF1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8A922-C2E2-4963-AE77-46469482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E5518-B887-49B7-B1F1-0ED2F80C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92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AC370-24E2-45F4-85AA-3F7FC153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06E176-723F-4380-8E17-A2966A5D3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9D825-B2DD-4ECC-8C74-3A3B853C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1A1EBC-82E6-495D-908F-23D6D82F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4B3A6-F7DE-409B-B698-F7D193D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6863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92C7FE-4C1E-4D1F-AF5E-D3A4EF28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26E2F-B87F-4F9F-BD2B-9C096457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428182-DADF-4AE2-8C1C-AFBD589F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8A144-B165-496E-AC7F-D0CA4629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6F443A-2405-41D2-8D45-EF7632B0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669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9DCD9-B154-4BD1-964D-EE16FF52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46198-C0C0-4C78-9448-907965F6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33232-3A26-4F2C-83BB-43C6EF31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839293-E5CD-406C-AE43-35EBE510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0BF332-2026-4D59-BA77-355F0C1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7284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7248F-1F4C-4DCE-A919-BD33098E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301F5F-03B2-4266-99C8-298E8C04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6F8B5-997A-48BA-8499-0DEF0D6F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B7DE2C-6C4C-4405-9CBB-F159A765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B8F49-C4DC-49A5-A14E-B890A056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34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076E3-5929-4847-9668-2B2D3DBE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23686-F7D2-490A-8F45-024F557E2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4BB675-9E02-4363-A3A7-94275D91C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AAA46-12EA-43A4-8840-B9CA67A9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F35E38-418E-4762-BECC-58EDABB1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8EAEE5-D31D-4CAE-8228-7C47AE60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476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134F-EC9D-4059-9432-36CE10FA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963679-84B8-4675-B446-286F63BE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8C4871-7DCD-4C5B-B420-70675C2E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EE95FC-94A3-4E69-AE1F-38A82065A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7FCC32-E458-4924-AC22-8AE9FA310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112353-CBE5-4672-B3ED-97833733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118DFD-AA05-4A3B-9269-63B2134C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DFD3C2-8A6C-4B51-A33B-14A44204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83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1B67A-6AA7-418A-9FC4-08CF416F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A4DFB8-2057-4698-9971-367FB290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A532EE-085D-4622-8D29-2817A196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6BBDC7-41BC-432C-BF5F-82991CCC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188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7B9A46-7C35-4602-99B1-B7A5EB1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BC3F48-8A21-4071-B46E-976A828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9BBA0D-4C46-447C-A48A-89088D14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092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5F9F5-7909-463C-B9C1-B584C9E4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4F540-41C1-4B69-A22C-8DCEF00E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A3A615-168E-489A-AC80-3D00334A4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DAFD7A-9C16-4370-B99B-D25C69DA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ECB819-1DC0-4761-B0AF-1ABF707B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7F7BEF-F0E3-4297-B134-5677412D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7312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47C11-A492-42C6-B6F3-11CADFC4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F41B8B-C4A4-45A0-84B2-D6388D26E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E93E11-84D0-48C4-A172-8D669F5CE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F84253-9626-4863-A8F1-8B20268F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5C4724-B702-4E23-ADED-4D61B998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45DB48-D5B7-4725-AE50-F13073D1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18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1FA91E-7F65-4ED3-8060-86CB1C54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6FAD77-729D-4E80-89B9-F00A2ACE0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BD4450-308B-4192-81F0-4547BB176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7CB7-0F07-4C2C-AB76-B952E6E606C2}" type="datetimeFigureOut">
              <a:rPr lang="es-419" smtClean="0"/>
              <a:t>28/11/2019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6E8547-4A20-429C-8AA8-E23AE86D4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1E191-0B83-4F92-BB3E-9415250B7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D1AB-6220-4758-A58B-41F2B39F7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5111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g.symfony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ymfony.com/project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ymfony 4">
            <a:extLst>
              <a:ext uri="{FF2B5EF4-FFF2-40B4-BE49-F238E27FC236}">
                <a16:creationId xmlns:a16="http://schemas.microsoft.com/office/drawing/2014/main" id="{3236C0D3-6E10-4E15-B4C6-17502792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96" y="361727"/>
            <a:ext cx="7072362" cy="475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B00B9FE-602D-454A-BB06-99D1329B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635" y="5477972"/>
            <a:ext cx="9144000" cy="1655762"/>
          </a:xfrm>
        </p:spPr>
        <p:txBody>
          <a:bodyPr/>
          <a:lstStyle/>
          <a:p>
            <a:r>
              <a:rPr lang="es-ES" dirty="0"/>
              <a:t>Taller de Android</a:t>
            </a:r>
          </a:p>
          <a:p>
            <a:r>
              <a:rPr lang="es-ES" dirty="0" err="1"/>
              <a:t>Backend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6413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/>
              <a:t>Routes</a:t>
            </a:r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FDBB53-933D-421D-843D-D9F03DF2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89" y="1552884"/>
            <a:ext cx="9179169" cy="44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6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Pages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7568C4-1450-4160-B126-F7AF6142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2" y="2414438"/>
            <a:ext cx="8695802" cy="26194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F48687-50D8-4A14-A637-E8B5592A4EA4}"/>
              </a:ext>
            </a:extLst>
          </p:cNvPr>
          <p:cNvSpPr txBox="1"/>
          <p:nvPr/>
        </p:nvSpPr>
        <p:spPr>
          <a:xfrm>
            <a:off x="6306532" y="5929460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3"/>
              </a:rPr>
              <a:t>Page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3135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Pages</a:t>
            </a:r>
            <a:endParaRPr lang="es-419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336481-7F41-4342-8EF4-4FBBFA6E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98" y="255684"/>
            <a:ext cx="8166502" cy="66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9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Pages</a:t>
            </a:r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C3F918-FCE3-47B1-B4C3-32C66E919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73" y="575387"/>
            <a:ext cx="8854357" cy="58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0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Pages</a:t>
            </a:r>
            <a:endParaRPr lang="es-419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B497F2-EAC6-4832-85DE-74CB9881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24" y="947785"/>
            <a:ext cx="9100503" cy="48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8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Pages</a:t>
            </a:r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AC9007-E194-4B3F-B4C2-FF162373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928"/>
            <a:ext cx="10928027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6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Pages</a:t>
            </a:r>
            <a:endParaRPr lang="es-419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45D3C8D-5181-4C30-A0EE-CC995FA6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10" y="580703"/>
            <a:ext cx="9434378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7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Controller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9F54FC-C9EB-4E03-B703-E91E90DE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81" y="125063"/>
            <a:ext cx="7978634" cy="10344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60884B-6097-44EA-BF03-D761D574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881" y="1166032"/>
            <a:ext cx="7276175" cy="55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Controller</a:t>
            </a:r>
            <a:endParaRPr lang="es-419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9976902-22C5-4CC4-84F0-D8AC7E1F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73" y="2528129"/>
            <a:ext cx="11189391" cy="22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8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Controller</a:t>
            </a:r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63E767-874D-4CFC-9BF1-E5FFA9530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"/>
          <a:stretch/>
        </p:blipFill>
        <p:spPr>
          <a:xfrm>
            <a:off x="4149729" y="365125"/>
            <a:ext cx="7888299" cy="62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6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A467E8-496D-4B8E-9387-3725D92D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40" y="1729592"/>
            <a:ext cx="6835732" cy="33988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56DE29-4F38-4CDD-8FAE-AF9FC944A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658" y="2080143"/>
            <a:ext cx="1653683" cy="30482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D6255C-377F-404B-9D70-4D6428913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341" y="2080143"/>
            <a:ext cx="1630821" cy="14631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F459E9-B5F5-4052-AFD8-7C6BD6346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105" y="1729592"/>
            <a:ext cx="1470787" cy="4038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A2A6B32-A850-4732-840A-C834186CCC76}"/>
              </a:ext>
            </a:extLst>
          </p:cNvPr>
          <p:cNvSpPr txBox="1"/>
          <p:nvPr/>
        </p:nvSpPr>
        <p:spPr>
          <a:xfrm>
            <a:off x="11425287" y="632538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hlinkClick r:id="rId6"/>
              </a:rPr>
              <a:t>Link</a:t>
            </a:r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7F4C95-F29E-482F-95C4-00E42C76F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5878" y="654169"/>
            <a:ext cx="3391194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5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Controller</a:t>
            </a:r>
            <a:endParaRPr lang="es-419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ECEB761-916A-4242-B00E-C902799D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274"/>
            <a:ext cx="10560466" cy="26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0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Controller</a:t>
            </a:r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4DDB4F-046E-495E-A413-643DA51BB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0424"/>
            <a:ext cx="10683736" cy="35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Controller</a:t>
            </a:r>
            <a:endParaRPr lang="es-419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6FC27FC-990D-4489-9445-D00B4AAB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635" y="291134"/>
            <a:ext cx="6607113" cy="84589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91BAB09-11AA-4226-8B37-84B333E1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35" y="1227515"/>
            <a:ext cx="6866215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8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419" dirty="0" err="1"/>
              <a:t>Controller</a:t>
            </a:r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F00EB7-C066-47D0-AB3E-80760442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68" y="1960263"/>
            <a:ext cx="8582222" cy="44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C7F4C95-F29E-482F-95C4-00E42C76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78" y="654169"/>
            <a:ext cx="3391194" cy="51058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E4E5603-3031-4EB6-8B92-9979149D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104" y="1651188"/>
            <a:ext cx="5997460" cy="44809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A7B8469-A043-4B5B-82FE-67ED889EE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6" y="3769203"/>
            <a:ext cx="4776216" cy="9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278B2-67F3-4733-A704-BA9E9BDD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Prepare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77437C-E287-4DC9-863F-932DEA53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41" y="2449648"/>
            <a:ext cx="11272832" cy="24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EE899-18D9-4AB2-9C70-EBB5FAF8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Install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74D36-59E2-45F1-8A05-87E83E9E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8" y="2593896"/>
            <a:ext cx="11001203" cy="25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DE5E26-69F8-4425-8928-F19F2DD9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21" y="2073897"/>
            <a:ext cx="11435422" cy="276205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/>
              <a:t>Routes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15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/>
              <a:t>Routes</a:t>
            </a:r>
            <a:endParaRPr lang="es-419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ED9205-4FF8-4FDC-BFCE-AA247328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81" y="491273"/>
            <a:ext cx="8769907" cy="58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2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/>
              <a:t>Routes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D59F43-6ECF-43D0-8B51-38512919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90" y="47048"/>
            <a:ext cx="7733439" cy="115958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7F86C9-8478-420F-97D0-27399A8BA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78" y="1104185"/>
            <a:ext cx="7427006" cy="57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7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A0292CA-E4D2-4A24-9F3C-132605B5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 err="1"/>
              <a:t>Routes</a:t>
            </a:r>
            <a:endParaRPr lang="es-419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0AAD95C-783A-4DF7-86FE-0C38DE27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47" y="524212"/>
            <a:ext cx="9021225" cy="54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</Words>
  <Application>Microsoft Office PowerPoint</Application>
  <PresentationFormat>Panorámica</PresentationFormat>
  <Paragraphs>24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Prepare</vt:lpstr>
      <vt:lpstr>Install</vt:lpstr>
      <vt:lpstr>Routes</vt:lpstr>
      <vt:lpstr>Routes</vt:lpstr>
      <vt:lpstr>Routes</vt:lpstr>
      <vt:lpstr>Routes</vt:lpstr>
      <vt:lpstr>Routes</vt:lpstr>
      <vt:lpstr>Pages</vt:lpstr>
      <vt:lpstr>Pages</vt:lpstr>
      <vt:lpstr>Pages</vt:lpstr>
      <vt:lpstr>Pages</vt:lpstr>
      <vt:lpstr>Pages</vt:lpstr>
      <vt:lpstr>Pages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Symfony 4</dc:title>
  <dc:creator>Yunier</dc:creator>
  <cp:lastModifiedBy>Yunier</cp:lastModifiedBy>
  <cp:revision>21</cp:revision>
  <dcterms:created xsi:type="dcterms:W3CDTF">2019-11-28T13:48:30Z</dcterms:created>
  <dcterms:modified xsi:type="dcterms:W3CDTF">2019-11-28T14:55:40Z</dcterms:modified>
</cp:coreProperties>
</file>