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CDAC-3B8E-4795-BBD9-EB4D0D5F0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A4B04-B09B-4872-BEC7-B1A612AD5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E1488-DDF3-448E-9F3E-0D2BDB3B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2C6D-5C41-4717-BDC1-336A8C460419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4E61-57A3-4157-9F31-11CFEF5E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E0877-E9E5-46DA-B1CE-0EB2D036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6E5D-A322-4440-A54F-1A99067F3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99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1A19-0530-4F9A-93D8-9EB12AA1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7A9BD-62A4-46DC-92E4-734D92862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71AC-138D-4913-A8F0-6E4F9B6C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2C6D-5C41-4717-BDC1-336A8C460419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CDD4-6312-479E-8CA5-3F4E95F4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0EF8A-339A-4DF1-8979-0C0A0735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6E5D-A322-4440-A54F-1A99067F3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4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189D2-C539-42AA-9A23-7150C1F91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B195F-658A-4D41-A095-6A35F7259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7C7BB-5051-41F1-9DB5-04543ABB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2C6D-5C41-4717-BDC1-336A8C460419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62D3-D867-46F4-8A02-9BE434D9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C055-7E5E-4C1E-99D6-5B2759B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6E5D-A322-4440-A54F-1A99067F3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008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A0E4-31F7-47A6-AD6D-3D0F7570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F54CC-B83D-4C69-999A-5AD6FE7D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C1DA0-A8B6-4E1D-BB2B-C3EB1A3F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2C6D-5C41-4717-BDC1-336A8C460419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9B02-9E02-4896-BBFF-28802DA2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CEA3B-C4E5-49FA-B9D1-C2D728B1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6E5D-A322-4440-A54F-1A99067F3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85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E616-D362-4535-B516-AA030E2B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A3E8F-26B9-4D3C-B141-EEAABD15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180D-5397-47AB-BCD0-7BB62F43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2C6D-5C41-4717-BDC1-336A8C460419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7808-DA1E-4AD7-B25C-9437AA7C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3705-60AF-499A-B2C1-8FC63E15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6E5D-A322-4440-A54F-1A99067F3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12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284F-4AFD-45AF-AE7F-B3C3E157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0ACE-7D03-456C-BB49-D7DDCB6BC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5B96A-4E41-4777-AA2D-91F7172C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C5021-6792-4E02-846C-493CC45A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2C6D-5C41-4717-BDC1-336A8C460419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AF0B4-222A-43A3-9B6E-30AC7356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19D65-119E-43C6-A793-738297EC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6E5D-A322-4440-A54F-1A99067F3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81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DB8E-2D9B-48EB-85A0-886BBD7D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7C3E-BCB7-41AE-B6D5-88A4C2A9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2AB3B-5E3F-47EB-A49D-30EC56159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91BB3-052C-4743-867C-D2A214E83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681F4-FD86-4FB1-A8B1-B7E8B05AC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6F258-F6B4-405F-9582-B366E86B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2C6D-5C41-4717-BDC1-336A8C460419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9953F-8F60-435D-AD9D-458BA88C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8AA83-23E5-4415-9280-915258A5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6E5D-A322-4440-A54F-1A99067F3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5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1880-7625-4FAF-93C1-F81C35C7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BDB5E-7AA2-46D9-92AA-B019CDB4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2C6D-5C41-4717-BDC1-336A8C460419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54AFF-EA43-4C97-8850-FFD49A8C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5C8D0-6751-491B-AC54-C4347267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6E5D-A322-4440-A54F-1A99067F3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64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EE3FC-D059-4A4A-BDF4-3A8C2EFB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2C6D-5C41-4717-BDC1-336A8C460419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8A558-DF59-459D-A26A-2ED2F439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904DC-DD5D-4421-A864-2C4A62E5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6E5D-A322-4440-A54F-1A99067F3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0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F118-4DDB-4645-9507-0E98BF5E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3705-7D60-4AAA-A316-15B45F86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0B3E7-2E30-44F9-BDC0-E3505A5C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BDC66-2BFD-47C3-A21A-12DDEA35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2C6D-5C41-4717-BDC1-336A8C460419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74E9-411B-4074-8132-CD1F9A31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EA535-2BFA-466C-B384-01E0106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6E5D-A322-4440-A54F-1A99067F3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71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7D0D-F1FD-48CC-B0FF-EF8DC79A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8D5B6-2B7E-45AF-99E6-1A2ECDC5B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E556A-EE29-47AB-A2CF-D7EA682C1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11FB-7B98-4251-B3F3-51063C9C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2C6D-5C41-4717-BDC1-336A8C460419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6AEE-BD63-415A-BDE1-1D150EDC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FE1FC-F6BB-454A-88A2-077CFD8E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6E5D-A322-4440-A54F-1A99067F3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28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7FA1E-3CD4-4863-B44A-9E9200DA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8F01E-743F-4AE3-A3A4-2ED1F52ED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FCF1-DDA0-4A12-874A-60FBC1DC8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2C6D-5C41-4717-BDC1-336A8C460419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7E74-A443-4112-BEB9-9DDFF257F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82AE-5572-48B5-933B-BFF004B1A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D6E5D-A322-4440-A54F-1A99067F3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32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qrkc2P4JLh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7F9EE7-2A61-4188-8322-725B9F887973}"/>
              </a:ext>
            </a:extLst>
          </p:cNvPr>
          <p:cNvSpPr txBox="1"/>
          <p:nvPr/>
        </p:nvSpPr>
        <p:spPr>
          <a:xfrm>
            <a:off x="3870664" y="319596"/>
            <a:ext cx="3213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Diseño de Interfaces de Usuario</a:t>
            </a:r>
          </a:p>
          <a:p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D5E4F-661D-490A-A902-502B1EF9A94C}"/>
              </a:ext>
            </a:extLst>
          </p:cNvPr>
          <p:cNvSpPr txBox="1"/>
          <p:nvPr/>
        </p:nvSpPr>
        <p:spPr>
          <a:xfrm>
            <a:off x="372854" y="856695"/>
            <a:ext cx="51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Principios para el Diseño de IU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7697A-49EE-445C-9856-2E044A06E3FF}"/>
              </a:ext>
            </a:extLst>
          </p:cNvPr>
          <p:cNvSpPr txBox="1"/>
          <p:nvPr/>
        </p:nvSpPr>
        <p:spPr>
          <a:xfrm>
            <a:off x="3870664" y="856695"/>
            <a:ext cx="414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Interacción del usuario en el Diseño de IU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725DD2-D9BF-4822-8EFE-3DA435818F76}"/>
              </a:ext>
            </a:extLst>
          </p:cNvPr>
          <p:cNvSpPr/>
          <p:nvPr/>
        </p:nvSpPr>
        <p:spPr>
          <a:xfrm>
            <a:off x="8602454" y="856695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Color en el Diseño de la IU</a:t>
            </a:r>
          </a:p>
        </p:txBody>
      </p:sp>
      <p:pic>
        <p:nvPicPr>
          <p:cNvPr id="11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A93860D-5691-4756-9EBD-036DB0CC3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6" y="1959508"/>
            <a:ext cx="5762533" cy="3109641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AB52EDF-D5F5-47D3-A386-4BEC31FA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59" y="1959508"/>
            <a:ext cx="5932185" cy="40510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10EE9B-8986-4851-B0D1-BD0DF3B2B808}"/>
              </a:ext>
            </a:extLst>
          </p:cNvPr>
          <p:cNvSpPr txBox="1"/>
          <p:nvPr/>
        </p:nvSpPr>
        <p:spPr>
          <a:xfrm>
            <a:off x="7395099" y="6187736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4"/>
              </a:rPr>
              <a:t>Ver tutorial</a:t>
            </a:r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16B317-57A8-48C3-AB19-9384AC777FAE}"/>
              </a:ext>
            </a:extLst>
          </p:cNvPr>
          <p:cNvSpPr txBox="1"/>
          <p:nvPr/>
        </p:nvSpPr>
        <p:spPr>
          <a:xfrm>
            <a:off x="11664184" y="6064625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172C85-DE5C-4489-B41C-C1B26AFE92AA}"/>
              </a:ext>
            </a:extLst>
          </p:cNvPr>
          <p:cNvSpPr txBox="1"/>
          <p:nvPr/>
        </p:nvSpPr>
        <p:spPr>
          <a:xfrm>
            <a:off x="5501029" y="5142827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MD</a:t>
            </a:r>
          </a:p>
        </p:txBody>
      </p:sp>
    </p:spTree>
    <p:extLst>
      <p:ext uri="{BB962C8B-B14F-4D97-AF65-F5344CB8AC3E}">
        <p14:creationId xmlns:p14="http://schemas.microsoft.com/office/powerpoint/2010/main" val="254777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D6B81FC-5A19-476C-B531-95601624B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8567" y="2622793"/>
            <a:ext cx="1116174" cy="1116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7EAB9F-8EA3-4858-B744-9E71B370738F}"/>
              </a:ext>
            </a:extLst>
          </p:cNvPr>
          <p:cNvSpPr txBox="1"/>
          <p:nvPr/>
        </p:nvSpPr>
        <p:spPr>
          <a:xfrm>
            <a:off x="8570469" y="444857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B3AF-05BC-46A7-A38E-ACDED69C9395}"/>
              </a:ext>
            </a:extLst>
          </p:cNvPr>
          <p:cNvSpPr txBox="1"/>
          <p:nvPr/>
        </p:nvSpPr>
        <p:spPr>
          <a:xfrm>
            <a:off x="8374102" y="217356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MySQL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DE7FF-66DF-42F7-B315-3972C46428A1}"/>
              </a:ext>
            </a:extLst>
          </p:cNvPr>
          <p:cNvSpPr txBox="1"/>
          <p:nvPr/>
        </p:nvSpPr>
        <p:spPr>
          <a:xfrm>
            <a:off x="9660463" y="2582730"/>
            <a:ext cx="14077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MSSql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Postgres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MongoDb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Redis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Neo 4j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C97AB5-D713-4512-903C-4A5903D60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21" y="2109653"/>
            <a:ext cx="1717066" cy="2227403"/>
          </a:xfrm>
          <a:prstGeom prst="rect">
            <a:avLst/>
          </a:prstGeom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F3B4A9D-8A54-4102-8BFF-88E2309B4A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5" y="2184518"/>
            <a:ext cx="2719141" cy="20767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E7882D-3015-40DC-A6A3-FEE5F1FD833B}"/>
              </a:ext>
            </a:extLst>
          </p:cNvPr>
          <p:cNvSpPr txBox="1"/>
          <p:nvPr/>
        </p:nvSpPr>
        <p:spPr>
          <a:xfrm>
            <a:off x="1162975" y="4404638"/>
            <a:ext cx="9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8D942E-C36F-4687-8CE2-D2D16B330265}"/>
              </a:ext>
            </a:extLst>
          </p:cNvPr>
          <p:cNvSpPr txBox="1"/>
          <p:nvPr/>
        </p:nvSpPr>
        <p:spPr>
          <a:xfrm>
            <a:off x="5216495" y="444857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Clases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C59BC-5299-43FC-AB6E-6388840ED5C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790113" y="4817903"/>
            <a:ext cx="800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1AE658-8E91-437B-8AB2-2F2A92A04709}"/>
              </a:ext>
            </a:extLst>
          </p:cNvPr>
          <p:cNvCxnSpPr>
            <a:cxnSpLocks/>
          </p:cNvCxnSpPr>
          <p:nvPr/>
        </p:nvCxnSpPr>
        <p:spPr>
          <a:xfrm flipH="1">
            <a:off x="790113" y="4970303"/>
            <a:ext cx="800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0169D55-6106-48D7-ADA8-A0134EA6B7F0}"/>
              </a:ext>
            </a:extLst>
          </p:cNvPr>
          <p:cNvSpPr txBox="1"/>
          <p:nvPr/>
        </p:nvSpPr>
        <p:spPr>
          <a:xfrm>
            <a:off x="5259442" y="56755"/>
            <a:ext cx="13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Propuesta 1</a:t>
            </a:r>
          </a:p>
        </p:txBody>
      </p:sp>
    </p:spTree>
    <p:extLst>
      <p:ext uri="{BB962C8B-B14F-4D97-AF65-F5344CB8AC3E}">
        <p14:creationId xmlns:p14="http://schemas.microsoft.com/office/powerpoint/2010/main" val="220260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46BB1B3E-F394-406F-8EFB-B03CE68E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997" y="2445648"/>
            <a:ext cx="1116174" cy="11161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B7FCCB-C4D9-49AD-A20A-F9E19A842FC4}"/>
              </a:ext>
            </a:extLst>
          </p:cNvPr>
          <p:cNvSpPr txBox="1"/>
          <p:nvPr/>
        </p:nvSpPr>
        <p:spPr>
          <a:xfrm>
            <a:off x="9036786" y="380872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BD</a:t>
            </a:r>
          </a:p>
        </p:txBody>
      </p:sp>
      <p:pic>
        <p:nvPicPr>
          <p:cNvPr id="25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7159A4-F899-4EE0-AF12-11033AC4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251" y="1677242"/>
            <a:ext cx="1184701" cy="15368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0030932-B2FF-476F-BC0C-A49FFCBC50BC}"/>
              </a:ext>
            </a:extLst>
          </p:cNvPr>
          <p:cNvSpPr txBox="1"/>
          <p:nvPr/>
        </p:nvSpPr>
        <p:spPr>
          <a:xfrm>
            <a:off x="1229526" y="3714347"/>
            <a:ext cx="9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57A684-E6DD-4EBF-8353-989E0835E042}"/>
              </a:ext>
            </a:extLst>
          </p:cNvPr>
          <p:cNvSpPr txBox="1"/>
          <p:nvPr/>
        </p:nvSpPr>
        <p:spPr>
          <a:xfrm>
            <a:off x="3790251" y="343939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Clases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71B8F0-1F1F-4B14-8551-C2CB7A8BE5CA}"/>
              </a:ext>
            </a:extLst>
          </p:cNvPr>
          <p:cNvSpPr txBox="1"/>
          <p:nvPr/>
        </p:nvSpPr>
        <p:spPr>
          <a:xfrm>
            <a:off x="5346903" y="302387"/>
            <a:ext cx="13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Propuesta 2</a:t>
            </a:r>
          </a:p>
        </p:txBody>
      </p:sp>
      <p:pic>
        <p:nvPicPr>
          <p:cNvPr id="32" name="Picture 31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C89F77CE-609F-4312-A7DA-24C4F656D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2" y="1563170"/>
            <a:ext cx="2991950" cy="168297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1248793-9962-4501-BFAC-AE5AFD686056}"/>
              </a:ext>
            </a:extLst>
          </p:cNvPr>
          <p:cNvSpPr/>
          <p:nvPr/>
        </p:nvSpPr>
        <p:spPr>
          <a:xfrm>
            <a:off x="6835806" y="1970843"/>
            <a:ext cx="1302472" cy="211283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EC902E-8E93-4186-B32A-1C0E1430DB61}"/>
              </a:ext>
            </a:extLst>
          </p:cNvPr>
          <p:cNvSpPr txBox="1"/>
          <p:nvPr/>
        </p:nvSpPr>
        <p:spPr>
          <a:xfrm>
            <a:off x="6996373" y="2876810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Backend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EAA9A4-F8C3-48C5-B202-C2F4677895A9}"/>
              </a:ext>
            </a:extLst>
          </p:cNvPr>
          <p:cNvCxnSpPr/>
          <p:nvPr/>
        </p:nvCxnSpPr>
        <p:spPr>
          <a:xfrm>
            <a:off x="5078027" y="3439392"/>
            <a:ext cx="1571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C43C22-019D-4D2A-BB24-30F8711203AA}"/>
              </a:ext>
            </a:extLst>
          </p:cNvPr>
          <p:cNvCxnSpPr>
            <a:cxnSpLocks/>
          </p:cNvCxnSpPr>
          <p:nvPr/>
        </p:nvCxnSpPr>
        <p:spPr>
          <a:xfrm>
            <a:off x="8236154" y="3192633"/>
            <a:ext cx="59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AF0354-5310-4003-B880-AC85B756E208}"/>
              </a:ext>
            </a:extLst>
          </p:cNvPr>
          <p:cNvCxnSpPr>
            <a:cxnSpLocks/>
          </p:cNvCxnSpPr>
          <p:nvPr/>
        </p:nvCxnSpPr>
        <p:spPr>
          <a:xfrm flipH="1">
            <a:off x="8236154" y="3345033"/>
            <a:ext cx="59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A7F730-D73A-4B08-8BF0-BACCF0C6D394}"/>
              </a:ext>
            </a:extLst>
          </p:cNvPr>
          <p:cNvCxnSpPr>
            <a:cxnSpLocks/>
          </p:cNvCxnSpPr>
          <p:nvPr/>
        </p:nvCxnSpPr>
        <p:spPr>
          <a:xfrm flipH="1">
            <a:off x="5078027" y="3591792"/>
            <a:ext cx="1571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7F2A95-528E-4E19-9F47-45C26EC5E0A5}"/>
              </a:ext>
            </a:extLst>
          </p:cNvPr>
          <p:cNvSpPr txBox="1"/>
          <p:nvPr/>
        </p:nvSpPr>
        <p:spPr>
          <a:xfrm>
            <a:off x="9786171" y="2336890"/>
            <a:ext cx="14077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MSSql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Postgres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MongoDb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Redis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Neo 4j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741E15-407D-412F-8B99-CC799F6128A6}"/>
              </a:ext>
            </a:extLst>
          </p:cNvPr>
          <p:cNvSpPr txBox="1"/>
          <p:nvPr/>
        </p:nvSpPr>
        <p:spPr>
          <a:xfrm>
            <a:off x="8805532" y="170282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MySQL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F0646-D3B1-4871-B2E7-651B07071F02}"/>
              </a:ext>
            </a:extLst>
          </p:cNvPr>
          <p:cNvSpPr txBox="1"/>
          <p:nvPr/>
        </p:nvSpPr>
        <p:spPr>
          <a:xfrm>
            <a:off x="5200882" y="2809195"/>
            <a:ext cx="146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 / HTTPS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9B7B0-12AA-458A-BE01-51657D7D8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882" y="4243615"/>
            <a:ext cx="4708144" cy="215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4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60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Yunier Hernandez</dc:creator>
  <cp:lastModifiedBy>Yunier Hernandez</cp:lastModifiedBy>
  <cp:revision>10</cp:revision>
  <dcterms:created xsi:type="dcterms:W3CDTF">2019-05-14T18:31:49Z</dcterms:created>
  <dcterms:modified xsi:type="dcterms:W3CDTF">2019-05-14T19:14:08Z</dcterms:modified>
</cp:coreProperties>
</file>