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C354-7874-4280-8F34-7FBFEE31B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C575F-AF06-4CB6-9E6D-09FEB0E59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589D-B48B-457B-A00D-C33A9A43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4833-3B3A-44C0-A67D-1367361B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0389-88EA-4D9A-939C-A20F2A87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08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862-C6E5-4C52-820A-8978B1D5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AB08B-FE77-4A82-9BC2-9B5A329C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46109-44BA-4975-B856-38DE1479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0C1C-B577-4703-91AB-033B834A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403A-865B-40B2-9263-31538C3D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2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B58AE-7CA3-4E39-9AF7-9878CE1AE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B9D9D-9882-4C1A-971C-C343DFBB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21AE-B2E7-485C-A7A7-E5A1833A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C6D3-3E69-4701-BDB5-96E7CA7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64D9-CB9B-474D-BB1D-A48B1978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30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230-CA93-45DC-9576-88D75C34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6735-9C51-4753-8782-BB968D30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F972-33F3-4272-A842-E75C54D9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7A90-0DC2-431E-B4F3-8CCCFD29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5222-62D0-4568-BD3D-E13DAEDC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6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E523-A8C6-4610-8368-39FFC2EF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9AAF-DDED-4950-8475-2FEF5CDA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6AC8-943A-4C7E-9C9E-784EEE3B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F997-CACE-4E42-AE2D-33E77C04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3C68-6862-4366-BB7C-5D1EB85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85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A9E5-E05D-4072-B536-B9DF6B38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D4FF-3BF8-45C6-B0F1-7B1C91E0D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5172B-D236-42F1-9B2C-E32F91254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53500-DF6B-4946-89BE-366DCFA3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146C7-D136-42C2-8828-0D15AA04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6E750-1345-477A-9A18-9362DF70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FD0F-645F-4B27-ADD1-B10E5E9D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E4602-9922-46F3-89C5-8571AFAD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D0C0E-B109-4DBA-A89F-E5616CC7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678BE-AE75-4712-8F0D-4620BAAAE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7DA64-3480-4C1F-B2E3-FE42878F3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A2B1F-25D8-4DCE-BF74-FC45E9C4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C46AE-E2AE-4534-88A5-9BA4D199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A4FDE-B659-468A-9C56-5BE2ED33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3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F118-23D1-4A41-84B7-F7ED5C03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9CC64-B1A0-41CA-9038-28A4E5C3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E9AE8-EEC9-4D02-AA60-B87519A3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C1A9F-1FEC-440E-A570-A4081B39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2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31A85-4E60-49DD-9AF4-7CCC799C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29FB1-45E8-4715-B11C-DB2A27E0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7657-E0EB-4845-90E1-3E10EB44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40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ADE2-4D34-4B56-A26F-A8BCA625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45EF-CB5C-4416-97BF-725CBE54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0C575-1039-432C-8A76-71EE99B6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9FBDD-91A7-4DC1-B69E-1A2669E1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A3315-788E-494E-967B-3F444A89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4D7D-7AB0-4B3F-9540-165A33C6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11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469B-E9F6-4702-B1B1-BA02EB29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AA95F-265A-494E-9052-5AE731140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5C7DF-C2DB-4914-BF44-5D2018FCE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C126-F0A2-4C48-9A4C-77F137AC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03D8-43AB-4691-92D8-3B00655E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9CB2C-E45E-4EB6-A6C2-CC1DBFA4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08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14ADB-DEAB-40B2-BBA5-79B357E3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FC8F9-D142-49B5-BB1B-65C084E2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EB23-EE1B-446D-83A4-22A2F0F88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6DEF-FD3C-4973-8FFC-5C78C4A822E3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5E7A-F1B3-4F98-99F1-297B1D165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158D-6BCA-44E0-9E61-214AA306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F98-81FD-4310-916A-3A6639EB83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21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3BDDC-D182-4FC1-BED6-10A683657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</a:rPr>
              <a:t>Ejercicio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2C3B5B-2FA5-4489-A3B1-D3ECD756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55465"/>
            <a:ext cx="11496821" cy="35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5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621BDC-8336-4893-9804-F4978952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" y="340166"/>
            <a:ext cx="11935839" cy="2228237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14E91D-2B74-4E88-BDBB-A3BF1F3F5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37" y="2879387"/>
            <a:ext cx="6580767" cy="37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6E41DA-EFAE-4267-A999-F88E7B4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9" y="252364"/>
            <a:ext cx="11822222" cy="1917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85B46-CCB5-4C7A-AD88-B4DE2D75B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6" y="2169824"/>
            <a:ext cx="10653968" cy="1460317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4779DB-AD33-4A35-A0E2-9DA84663A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2" y="3712334"/>
            <a:ext cx="8115579" cy="28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F932B34-3566-40DE-A305-7792DBFE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2" y="1168823"/>
            <a:ext cx="11771428" cy="218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A56E1-E74C-4586-A28E-81EFC5059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3" y="3704437"/>
            <a:ext cx="11390476" cy="16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0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EB3DFBF-9C76-4FC4-9661-701F99CF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30" y="418780"/>
            <a:ext cx="5642297" cy="60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2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Ejercicio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Fn1</dc:title>
  <dc:creator>Yunier Hernandez</dc:creator>
  <cp:lastModifiedBy>Yunier Hernandez</cp:lastModifiedBy>
  <cp:revision>3</cp:revision>
  <dcterms:created xsi:type="dcterms:W3CDTF">2019-05-16T22:44:14Z</dcterms:created>
  <dcterms:modified xsi:type="dcterms:W3CDTF">2019-05-16T22:48:18Z</dcterms:modified>
</cp:coreProperties>
</file>