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43350-2B1F-4384-95CA-B6F22A9FC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635E26-F6D4-4EEB-A153-87A9D8E13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B14B93-3421-413C-B1D1-F007EB01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C23A-104F-4284-B39C-BF0395CD687E}" type="datetimeFigureOut">
              <a:rPr lang="es-CL" smtClean="0"/>
              <a:t>04-11-2019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F1CCD4-0CF1-4E0F-934F-8AEE47E4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3D45A4-EBE1-4E28-AD7D-AEE8DFFC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3FD5-ED2B-4E55-8E69-FC8BAA5F26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091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CF417-1F00-4164-8246-4BCFD684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22EEBE-6071-46F5-9D9F-01B16345C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6C1ABB-AA03-4946-B45C-1B57D4FA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C23A-104F-4284-B39C-BF0395CD687E}" type="datetimeFigureOut">
              <a:rPr lang="es-CL" smtClean="0"/>
              <a:t>04-11-2019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D60C95-CFB6-496C-8F0F-8F57B8FA3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45EE35-8B67-4A40-9FFC-945FEA14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3FD5-ED2B-4E55-8E69-FC8BAA5F26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783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692D3A-98FE-4389-9FB2-CF01BB4AD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9A2C3C-10C5-4C16-8E1B-CC2245E95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43D912-CDDF-467C-AE8E-2DDDC64A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C23A-104F-4284-B39C-BF0395CD687E}" type="datetimeFigureOut">
              <a:rPr lang="es-CL" smtClean="0"/>
              <a:t>04-11-2019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034492-BD8E-4163-8B00-3BD90E5E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0DE39A-1047-4174-A802-F6E22655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3FD5-ED2B-4E55-8E69-FC8BAA5F26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868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759F5-CD71-41D4-AA53-7DA5EE40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21B958-A18C-4AAE-B953-74BB55BEB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CEABE3-CF2C-4F74-84D5-298F4004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C23A-104F-4284-B39C-BF0395CD687E}" type="datetimeFigureOut">
              <a:rPr lang="es-CL" smtClean="0"/>
              <a:t>04-11-2019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C1D08F-44A3-4B54-B1BE-588C2D2E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FC32CC-4E38-4BDD-B7DF-D0F9E912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3FD5-ED2B-4E55-8E69-FC8BAA5F26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043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04561-49AF-4483-849C-7C17B7D8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13CD8C-1B7D-4E2E-82D5-C3573355A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5D3786-B4B2-44B8-9AB3-A79BA611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C23A-104F-4284-B39C-BF0395CD687E}" type="datetimeFigureOut">
              <a:rPr lang="es-CL" smtClean="0"/>
              <a:t>04-11-2019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7A17FB-2D0D-4A8D-981B-9AED6497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9AF062-2143-4BB8-8564-4732C2BD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3FD5-ED2B-4E55-8E69-FC8BAA5F26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643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1F619-1DD5-4C06-9C9C-1A7BADC1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070866-DAA8-4195-A59E-5C741EB48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8088E5-4AE4-42F7-9889-F0727039A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B91149-4083-41DC-BFD3-150FB5CD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C23A-104F-4284-B39C-BF0395CD687E}" type="datetimeFigureOut">
              <a:rPr lang="es-CL" smtClean="0"/>
              <a:t>04-11-2019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A98751-3C1A-45A0-B86D-009D40E9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44A7AD-C0C3-457E-B2EB-4A37A104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3FD5-ED2B-4E55-8E69-FC8BAA5F26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946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791DC-C9C3-4B64-84B0-ECAD7F20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5628B9-7F2A-4B81-A598-51ABB7E8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E3C03E-C405-4E2A-9409-BC7D18B41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E2BB492-D252-43AE-BC0F-1D8ADB682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015176-9731-444C-801B-BF4D6C443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5E7364-9EEB-4D6B-A51D-9AAC2E22D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C23A-104F-4284-B39C-BF0395CD687E}" type="datetimeFigureOut">
              <a:rPr lang="es-CL" smtClean="0"/>
              <a:t>04-11-2019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AF2E25E-74E1-4B53-9BA1-C068E200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593F6E-C513-4712-AE7F-5A19D453B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3FD5-ED2B-4E55-8E69-FC8BAA5F26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077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15A45-C11F-45DC-BCEA-5701C7B49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2AEDCB-944B-4816-9EF4-8880FEF4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C23A-104F-4284-B39C-BF0395CD687E}" type="datetimeFigureOut">
              <a:rPr lang="es-CL" smtClean="0"/>
              <a:t>04-11-2019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B4BD48-A0C4-4321-A5EC-77046AE5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10EE3C1-0A7F-4184-A693-0D068457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3FD5-ED2B-4E55-8E69-FC8BAA5F26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897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80213AC-6B4C-4F6B-BC53-BA5297361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C23A-104F-4284-B39C-BF0395CD687E}" type="datetimeFigureOut">
              <a:rPr lang="es-CL" smtClean="0"/>
              <a:t>04-11-2019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35E374C-9587-4EBA-B70C-77396277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8069FA-A75E-421D-8427-D1C040B5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3FD5-ED2B-4E55-8E69-FC8BAA5F26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721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A0A16-F04A-4F19-A53C-EBA91E40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3F743B-2EDE-4750-9B94-6059592D0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4FD890-34D9-4AA9-ACF9-4E41BBA4E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6112A7-504D-4CB6-86CD-CE71749B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C23A-104F-4284-B39C-BF0395CD687E}" type="datetimeFigureOut">
              <a:rPr lang="es-CL" smtClean="0"/>
              <a:t>04-11-2019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63B5A5-C517-478B-BBFB-684B1C7E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176F3F-82A0-45AF-991B-072F14CA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3FD5-ED2B-4E55-8E69-FC8BAA5F26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086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B4C9C-7960-4B88-8D6F-D0CE89BF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61BCCCD-B986-41F3-B73A-EA156CE76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7871EC-D7B6-4EB9-850D-E330B1D26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E07CE7-D8BB-4B47-8281-D4279EFA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C23A-104F-4284-B39C-BF0395CD687E}" type="datetimeFigureOut">
              <a:rPr lang="es-CL" smtClean="0"/>
              <a:t>04-11-2019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A1185B-844E-411E-96C1-FD6033FE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636D00-BD1B-4B3A-8B2D-13C0F59A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3FD5-ED2B-4E55-8E69-FC8BAA5F26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861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7B70F5-5901-4C8D-AB67-F4708AC6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FDB4C6-99CE-4A4C-B4B0-B8AFC2173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B1EDF0-B1E3-47BA-9C86-1006A2CC9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FC23A-104F-4284-B39C-BF0395CD687E}" type="datetimeFigureOut">
              <a:rPr lang="es-CL" smtClean="0"/>
              <a:t>04-11-2019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7A19DD-D060-4439-B0A6-294A2D394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D22A33-7EF5-4029-8126-E56D47591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43FD5-ED2B-4E55-8E69-FC8BAA5F26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081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s.microsoft.com/en-us/sql/t-sql/statements/create-database-transact-sql?view=sql-server-ver1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inbuzzer.com/2017/07/18/microsoft-sql-server-2017-first-public-release-candidate-announced-xcxwbn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crosoft.com/es-es/sql-server/sql-server-download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ssms/download-sql-server-management-studio-ssms?view=sql-server-ver15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8FCCC-D94F-431B-B62D-ADB4DB7B3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0373"/>
            <a:ext cx="9144000" cy="979827"/>
          </a:xfrm>
        </p:spPr>
        <p:txBody>
          <a:bodyPr/>
          <a:lstStyle/>
          <a:p>
            <a:r>
              <a:rPr lang="es-ES" b="1" dirty="0"/>
              <a:t> Diseño de Base de Datos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000A9E-058D-4E8F-A539-77F09D71E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0200"/>
            <a:ext cx="9144000" cy="437302"/>
          </a:xfrm>
        </p:spPr>
        <p:txBody>
          <a:bodyPr/>
          <a:lstStyle/>
          <a:p>
            <a:r>
              <a:rPr lang="es-ES" dirty="0"/>
              <a:t>Enfoques de base de datos y Arquitectura de un DBMS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7A61B9-5C7B-4222-B220-304B8CA0A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412" y="2724150"/>
            <a:ext cx="3248025" cy="14097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26EF521-D98D-4F1A-B7C1-EDF10283ED01}"/>
              </a:ext>
            </a:extLst>
          </p:cNvPr>
          <p:cNvSpPr txBox="1"/>
          <p:nvPr/>
        </p:nvSpPr>
        <p:spPr>
          <a:xfrm>
            <a:off x="2394408" y="5073134"/>
            <a:ext cx="843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Objetivo: Creando la base de datos física mediante DDL dependiente del DBMS utilizado</a:t>
            </a:r>
          </a:p>
        </p:txBody>
      </p:sp>
    </p:spTree>
    <p:extLst>
      <p:ext uri="{BB962C8B-B14F-4D97-AF65-F5344CB8AC3E}">
        <p14:creationId xmlns:p14="http://schemas.microsoft.com/office/powerpoint/2010/main" val="2103065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2BB88E2-00C5-4BB3-BB4A-3788250B0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688" y="1667369"/>
            <a:ext cx="6911939" cy="2674852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82A9F9D0-124B-4686-AA0C-049F22D9475E}"/>
              </a:ext>
            </a:extLst>
          </p:cNvPr>
          <p:cNvSpPr/>
          <p:nvPr/>
        </p:nvSpPr>
        <p:spPr>
          <a:xfrm>
            <a:off x="9437801" y="1468225"/>
            <a:ext cx="678730" cy="688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00548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F68FB-B9E5-4464-B956-074625C5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b="1" dirty="0"/>
              <a:t>Lenguaje de definición de datos</a:t>
            </a:r>
            <a:endParaRPr lang="es-419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CA138DC-66AC-4DB7-8C59-5FC4BEACCEB9}"/>
              </a:ext>
            </a:extLst>
          </p:cNvPr>
          <p:cNvSpPr/>
          <p:nvPr/>
        </p:nvSpPr>
        <p:spPr>
          <a:xfrm>
            <a:off x="838200" y="2048621"/>
            <a:ext cx="10515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dirty="0"/>
              <a:t>Un </a:t>
            </a:r>
            <a:r>
              <a:rPr lang="es-419" b="1" dirty="0"/>
              <a:t>lenguaje de base de datos o</a:t>
            </a:r>
            <a:r>
              <a:rPr lang="es-419" dirty="0"/>
              <a:t> </a:t>
            </a:r>
            <a:r>
              <a:rPr lang="es-419" b="1" dirty="0"/>
              <a:t>lenguaje de definición de datos</a:t>
            </a:r>
            <a:r>
              <a:rPr lang="es-419" dirty="0"/>
              <a:t> (</a:t>
            </a:r>
            <a:r>
              <a:rPr lang="es-419" b="1" dirty="0"/>
              <a:t>D</a:t>
            </a:r>
            <a:r>
              <a:rPr lang="es-419" dirty="0"/>
              <a:t>ata </a:t>
            </a:r>
            <a:r>
              <a:rPr lang="es-419" b="1" dirty="0" err="1"/>
              <a:t>D</a:t>
            </a:r>
            <a:r>
              <a:rPr lang="es-419" dirty="0" err="1"/>
              <a:t>efinition</a:t>
            </a:r>
            <a:r>
              <a:rPr lang="es-419" dirty="0"/>
              <a:t> </a:t>
            </a:r>
            <a:r>
              <a:rPr lang="es-419" b="1" dirty="0" err="1"/>
              <a:t>L</a:t>
            </a:r>
            <a:r>
              <a:rPr lang="es-419" dirty="0" err="1"/>
              <a:t>anguage</a:t>
            </a:r>
            <a:r>
              <a:rPr lang="es-419" dirty="0"/>
              <a:t>, DDL por sus siglas en inglés) es un lenguaje proporcionado por el sistema de gestión de base de datos que permite a los programadores de la misma llevar a cabo las tareas de definición de las estructuras que almacenarán los datos así como de los procedimientos o funciones que permitan consultarlos. </a:t>
            </a:r>
          </a:p>
          <a:p>
            <a:endParaRPr lang="es-419" dirty="0"/>
          </a:p>
          <a:p>
            <a:r>
              <a:rPr lang="es-419" dirty="0"/>
              <a:t>Un Data </a:t>
            </a:r>
            <a:r>
              <a:rPr lang="es-419" dirty="0" err="1"/>
              <a:t>Definition</a:t>
            </a:r>
            <a:r>
              <a:rPr lang="es-419" dirty="0"/>
              <a:t> </a:t>
            </a:r>
            <a:r>
              <a:rPr lang="es-419" dirty="0" err="1"/>
              <a:t>Language</a:t>
            </a:r>
            <a:r>
              <a:rPr lang="es-419" dirty="0"/>
              <a:t> o Lenguaje de descripción de datos ( DDL ) es un lenguaje de programación para definir estructura de datos . </a:t>
            </a:r>
          </a:p>
        </p:txBody>
      </p:sp>
    </p:spTree>
    <p:extLst>
      <p:ext uri="{BB962C8B-B14F-4D97-AF65-F5344CB8AC3E}">
        <p14:creationId xmlns:p14="http://schemas.microsoft.com/office/powerpoint/2010/main" val="3797435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361D522-B828-420E-8F29-CCED8EEA1004}"/>
              </a:ext>
            </a:extLst>
          </p:cNvPr>
          <p:cNvSpPr txBox="1"/>
          <p:nvPr/>
        </p:nvSpPr>
        <p:spPr>
          <a:xfrm>
            <a:off x="452486" y="499621"/>
            <a:ext cx="101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hlinkClick r:id="rId2"/>
              </a:rPr>
              <a:t>Crear BD</a:t>
            </a:r>
            <a:endParaRPr lang="es-419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06D562D-50EB-41DB-B393-B6806D83C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86" y="947177"/>
            <a:ext cx="7811177" cy="178323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D0AB762-CA35-4934-810B-C5ADC5F3E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27" y="2636145"/>
            <a:ext cx="7712108" cy="179085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76CF851-E9C6-4D2B-80BB-9317AFF7B0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86" y="4657213"/>
            <a:ext cx="7742591" cy="20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41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A456BC7-7DA9-4E8D-886A-E85A0C3B5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47" y="754988"/>
            <a:ext cx="3939881" cy="375698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14F180F-C177-4B50-833B-E8E9A846C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365" y="754988"/>
            <a:ext cx="7292972" cy="59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4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870B198-FB5D-476A-A3AA-6B732EB16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63946" y="180459"/>
            <a:ext cx="7837892" cy="368453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BA6FFAE-57AC-4025-B52C-DC9EA3A00ADB}"/>
              </a:ext>
            </a:extLst>
          </p:cNvPr>
          <p:cNvSpPr txBox="1"/>
          <p:nvPr/>
        </p:nvSpPr>
        <p:spPr>
          <a:xfrm>
            <a:off x="5854045" y="4402318"/>
            <a:ext cx="111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4"/>
              </a:rPr>
              <a:t>Descargar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567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7A1A779-A80E-4F9F-B124-B8974A2C3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357" y="940189"/>
            <a:ext cx="6523285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4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F47705C-2AC9-498E-8CF8-01E3AA7DA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788" y="958227"/>
            <a:ext cx="6294665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4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21C7616-022E-4D78-95DF-A594C1009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961" y="455992"/>
            <a:ext cx="6668078" cy="68585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04F1B86-34A5-4791-9CEA-E851E6FBC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0" y="1686564"/>
            <a:ext cx="5439118" cy="303424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0AB2EA-7A89-4552-BBBB-6AD888C27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81897"/>
            <a:ext cx="5644865" cy="324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7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5054802-9BD7-41B2-8056-09348311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3852"/>
            <a:ext cx="12192000" cy="451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01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0853F4C-CB90-47EB-9B63-80D7A47F7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62" y="187281"/>
            <a:ext cx="11438611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9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717895A-6F81-4393-BA07-056F9D673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5" y="637724"/>
            <a:ext cx="5612199" cy="30181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B0D0844-26AB-4435-85EA-0CD0B00984D6}"/>
              </a:ext>
            </a:extLst>
          </p:cNvPr>
          <p:cNvSpPr/>
          <p:nvPr/>
        </p:nvSpPr>
        <p:spPr>
          <a:xfrm>
            <a:off x="58422" y="3264031"/>
            <a:ext cx="933254" cy="329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E3FC562-A3F0-4BB6-B5C8-1647A7BBE4F4}"/>
              </a:ext>
            </a:extLst>
          </p:cNvPr>
          <p:cNvSpPr txBox="1"/>
          <p:nvPr/>
        </p:nvSpPr>
        <p:spPr>
          <a:xfrm>
            <a:off x="8220173" y="3722605"/>
            <a:ext cx="111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hlinkClick r:id="rId3"/>
              </a:rPr>
              <a:t>Descargar</a:t>
            </a:r>
            <a:endParaRPr lang="es-419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9607D73-3A5C-4024-B15C-1C8AFBE74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498" y="570908"/>
            <a:ext cx="5404701" cy="3085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8089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7327219-4613-4A8D-96A2-14D24A715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76" y="495046"/>
            <a:ext cx="4958267" cy="2992058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0CC4C99F-0D68-4257-8952-549B74CAE567}"/>
              </a:ext>
            </a:extLst>
          </p:cNvPr>
          <p:cNvSpPr/>
          <p:nvPr/>
        </p:nvSpPr>
        <p:spPr>
          <a:xfrm>
            <a:off x="4873658" y="329939"/>
            <a:ext cx="678730" cy="688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94F02F4-B514-473D-ADE7-AB0EE51D4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754" y="495046"/>
            <a:ext cx="4000847" cy="3025402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D4ABE815-E9FB-4F2E-9548-699F0E70F016}"/>
              </a:ext>
            </a:extLst>
          </p:cNvPr>
          <p:cNvSpPr/>
          <p:nvPr/>
        </p:nvSpPr>
        <p:spPr>
          <a:xfrm>
            <a:off x="9728384" y="329939"/>
            <a:ext cx="678730" cy="688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2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31C821C-F6FC-4EB5-8477-60280EE45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51" y="3665217"/>
            <a:ext cx="4990792" cy="3106249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63F337D3-8819-4A8A-B0A4-6CD3E53FB783}"/>
              </a:ext>
            </a:extLst>
          </p:cNvPr>
          <p:cNvSpPr/>
          <p:nvPr/>
        </p:nvSpPr>
        <p:spPr>
          <a:xfrm>
            <a:off x="4941216" y="3429000"/>
            <a:ext cx="678730" cy="688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3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6B23C33-8E31-4156-B30B-813882B44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3842" y="3648995"/>
            <a:ext cx="6074967" cy="2879066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7ACB04DA-7E31-46DC-A7D8-0721C2C95FF7}"/>
              </a:ext>
            </a:extLst>
          </p:cNvPr>
          <p:cNvSpPr/>
          <p:nvPr/>
        </p:nvSpPr>
        <p:spPr>
          <a:xfrm>
            <a:off x="11384336" y="3520448"/>
            <a:ext cx="678730" cy="688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009217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132</Words>
  <Application>Microsoft Office PowerPoint</Application>
  <PresentationFormat>Panorámica</PresentationFormat>
  <Paragraphs>15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 Diseño de Base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Lenguaje de definición de datos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Diseño de Base de Datos</dc:title>
  <dc:creator>Yunier</dc:creator>
  <cp:lastModifiedBy>Yunier</cp:lastModifiedBy>
  <cp:revision>39</cp:revision>
  <dcterms:created xsi:type="dcterms:W3CDTF">2019-08-12T04:28:54Z</dcterms:created>
  <dcterms:modified xsi:type="dcterms:W3CDTF">2019-11-04T04:33:31Z</dcterms:modified>
</cp:coreProperties>
</file>