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7" d="100"/>
          <a:sy n="87" d="100"/>
        </p:scale>
        <p:origin x="68" y="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BF1CC-4BF4-53DA-44BD-93E56867D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663AD2-AE14-BCCB-E1F7-E6910503E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494C92-EBE2-DD3B-26F5-DE1FEA3F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8512-AC5B-40E6-A017-B620E779B511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54AA45-E1DF-7725-2AA2-572D70D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C1270E-022C-6E6D-CE3B-23281AB2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934D-E9FA-4864-9395-E1AF31B5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61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44C46-9A0F-E561-846A-2CED3CA3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80346B-DE4F-74BF-853A-BDFFD7AA0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51BDA2-C7E9-909E-F5B2-C93C6656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8512-AC5B-40E6-A017-B620E779B511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343C22-DD84-A84C-4852-89CA85B8B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2573CF-7287-721A-FDFE-A34C8585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934D-E9FA-4864-9395-E1AF31B5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52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401EF0-36ED-6D18-8582-E6F40B2FB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9D9F2B-9929-1181-FDF0-25F347D94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5A938-BFAC-999D-F40F-40284C6A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8512-AC5B-40E6-A017-B620E779B511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75EB1-93DE-96AE-F607-CDF3B9009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E447C1-F503-AE57-521D-55DD87A2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934D-E9FA-4864-9395-E1AF31B5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05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5859B-BED3-C2CE-C322-4CC6DE7D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04C614-8DAA-60B7-8B7F-DB6DC535E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E2BB19-369B-D295-0A44-9D3C4CF4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8512-AC5B-40E6-A017-B620E779B511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9423A0-0568-8F6F-4B7D-616B983E6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C1576F-C361-E36A-0F37-799F588A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934D-E9FA-4864-9395-E1AF31B5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1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E7B3B-4502-CF3A-88CE-CFC0C25ED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376D22-8D29-468D-4653-38ED8ED80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A660E-85CD-1A1C-FF7B-7D16625A9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8512-AC5B-40E6-A017-B620E779B511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E4FF60-D422-82AA-B894-2313AC56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20FB3E-A374-363D-F24F-381F3FD1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934D-E9FA-4864-9395-E1AF31B5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2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483B2-7CEB-34D0-44E8-C9EDFA30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FBF11E-D76A-5760-7631-7C9EFEF11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C9DDC9-AB47-7415-23D0-FEBF23DCB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9C5EB6-2C8A-4E96-9609-B2C1F4D78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8512-AC5B-40E6-A017-B620E779B511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6DE782-3A96-FF2D-1D99-F2E58692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D10A67-E2A9-355F-2086-0B691F80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934D-E9FA-4864-9395-E1AF31B5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06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0B05F-5947-469C-144D-F8A8499A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36DA0F-8A78-1DF2-7D02-DE5EC6F57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79A537-3BC8-D3C0-A2BF-83EC1C20C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41DAEC-BD7A-DC5C-74C7-1A1C3231A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4B3109-AA08-3BE7-9CEF-004D4617F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FC52E7-C075-9CE5-09C6-D909B99D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8512-AC5B-40E6-A017-B620E779B511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AC19A8-D1F6-F7B0-DCC9-8065F130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7D1FDF-0213-1967-1318-4B0CBB6F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934D-E9FA-4864-9395-E1AF31B5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45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9B245-F89E-0140-B7ED-01AB7DED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829AA5-E956-0C33-2DE3-4D65567C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8512-AC5B-40E6-A017-B620E779B511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59D5B2-E76A-6B30-9E74-4EB8AE8D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D08157-F614-2D50-8951-062BAD1C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934D-E9FA-4864-9395-E1AF31B5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5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AA8D74-6571-4295-14DB-F0FEFCBB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8512-AC5B-40E6-A017-B620E779B511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716346-DA14-96D2-0E61-B482EBA8B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52E55F-73A7-402F-3BA4-704E8C99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934D-E9FA-4864-9395-E1AF31B5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88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E3469-0513-F105-B933-A2642F55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DC0857-ADB7-C148-DC3D-1E98B703A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5EA45A-C197-7653-2CA2-E5101B300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10F5EF-4354-FA28-78E8-F993E07A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8512-AC5B-40E6-A017-B620E779B511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95F56F-61A5-CF0D-25E1-B26A48C9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E48366-DEAF-F62A-1AA5-EE6737A7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934D-E9FA-4864-9395-E1AF31B5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3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9215E-34BF-33C5-DF4E-295677A1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CCF43C-4BB0-576B-2E17-FB575AF92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A27A70-3DF3-F85B-D8C2-7CFFCD664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6FB870-298B-596D-E123-927EE224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8512-AC5B-40E6-A017-B620E779B511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B6CF43-D18D-499F-D4EF-A42AB36F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A5DEC3-BCA5-85EA-9C8A-4BDFAD67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934D-E9FA-4864-9395-E1AF31B5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14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B48B22-6037-1546-A336-6E0DA5848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30124E-EFE4-33E6-BB12-24120E57C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26149C-F234-EA93-E5B6-E76C135C4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28512-AC5B-40E6-A017-B620E779B511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87AA6B-90BC-679B-4DD0-6D96A2B9E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862E7C-5E20-605B-7128-AE47F36C1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4934D-E9FA-4864-9395-E1AF31B5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7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09720E1C-3BA5-00C5-CC3E-65649BE8D92C}"/>
              </a:ext>
            </a:extLst>
          </p:cNvPr>
          <p:cNvSpPr/>
          <p:nvPr/>
        </p:nvSpPr>
        <p:spPr>
          <a:xfrm>
            <a:off x="1957787" y="355015"/>
            <a:ext cx="9090000" cy="5796000"/>
          </a:xfrm>
          <a:prstGeom prst="rtTriangl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弧形 4">
            <a:extLst>
              <a:ext uri="{FF2B5EF4-FFF2-40B4-BE49-F238E27FC236}">
                <a16:creationId xmlns:a16="http://schemas.microsoft.com/office/drawing/2014/main" id="{95AED2B6-B8F2-523D-4B63-3DD22DD508C3}"/>
              </a:ext>
            </a:extLst>
          </p:cNvPr>
          <p:cNvSpPr/>
          <p:nvPr/>
        </p:nvSpPr>
        <p:spPr>
          <a:xfrm rot="16009142">
            <a:off x="9501188" y="5772150"/>
            <a:ext cx="1143000" cy="657225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1C3747-C2D6-D2FC-55DF-848CEC8E95AD}"/>
              </a:ext>
            </a:extLst>
          </p:cNvPr>
          <p:cNvSpPr txBox="1"/>
          <p:nvPr/>
        </p:nvSpPr>
        <p:spPr>
          <a:xfrm>
            <a:off x="9229725" y="5358487"/>
            <a:ext cx="335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4000" dirty="0"/>
              <a:t>θ</a:t>
            </a:r>
            <a:endParaRPr lang="zh-CN" altLang="en-US" sz="4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1A46F6-59A1-4E8D-A4E5-48A9329BA0AB}"/>
              </a:ext>
            </a:extLst>
          </p:cNvPr>
          <p:cNvSpPr txBox="1"/>
          <p:nvPr/>
        </p:nvSpPr>
        <p:spPr>
          <a:xfrm>
            <a:off x="164354" y="3001163"/>
            <a:ext cx="2112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1.610m</a:t>
            </a:r>
            <a:endParaRPr lang="zh-CN" altLang="en-US" sz="4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D94FE0-3627-CB1F-B8C2-A2D67B8FAE18}"/>
              </a:ext>
            </a:extLst>
          </p:cNvPr>
          <p:cNvSpPr txBox="1"/>
          <p:nvPr/>
        </p:nvSpPr>
        <p:spPr>
          <a:xfrm>
            <a:off x="5602674" y="6149042"/>
            <a:ext cx="1800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2.525m</a:t>
            </a:r>
            <a:endParaRPr lang="zh-CN" altLang="en-US" sz="400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88A4E14-EA71-A0E6-7639-560B04ED1B71}"/>
              </a:ext>
            </a:extLst>
          </p:cNvPr>
          <p:cNvCxnSpPr>
            <a:cxnSpLocks/>
          </p:cNvCxnSpPr>
          <p:nvPr/>
        </p:nvCxnSpPr>
        <p:spPr>
          <a:xfrm>
            <a:off x="11039787" y="278606"/>
            <a:ext cx="0" cy="58724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弧形 11">
            <a:extLst>
              <a:ext uri="{FF2B5EF4-FFF2-40B4-BE49-F238E27FC236}">
                <a16:creationId xmlns:a16="http://schemas.microsoft.com/office/drawing/2014/main" id="{98C68243-F3E1-8E9A-4246-9BF6CECA2CA6}"/>
              </a:ext>
            </a:extLst>
          </p:cNvPr>
          <p:cNvSpPr/>
          <p:nvPr/>
        </p:nvSpPr>
        <p:spPr>
          <a:xfrm rot="19543434">
            <a:off x="10008395" y="5696411"/>
            <a:ext cx="1143000" cy="657225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9E95AA-71C1-29A8-25FE-F270D7ADBC7C}"/>
              </a:ext>
            </a:extLst>
          </p:cNvPr>
          <p:cNvSpPr txBox="1"/>
          <p:nvPr/>
        </p:nvSpPr>
        <p:spPr>
          <a:xfrm>
            <a:off x="10302206" y="4723735"/>
            <a:ext cx="719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4000" dirty="0"/>
              <a:t>φ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4876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48A4625-D146-3E95-85C5-A0A85F0EC4F0}"/>
              </a:ext>
            </a:extLst>
          </p:cNvPr>
          <p:cNvCxnSpPr>
            <a:cxnSpLocks/>
          </p:cNvCxnSpPr>
          <p:nvPr/>
        </p:nvCxnSpPr>
        <p:spPr>
          <a:xfrm flipV="1">
            <a:off x="6096000" y="688258"/>
            <a:ext cx="0" cy="56928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4E8EB84-6A20-DBD8-412A-D54FA29D0821}"/>
              </a:ext>
            </a:extLst>
          </p:cNvPr>
          <p:cNvCxnSpPr>
            <a:cxnSpLocks/>
          </p:cNvCxnSpPr>
          <p:nvPr/>
        </p:nvCxnSpPr>
        <p:spPr>
          <a:xfrm>
            <a:off x="2807109" y="3429000"/>
            <a:ext cx="725129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F0B0824-6163-BB93-A3C9-56F1B3225B1E}"/>
              </a:ext>
            </a:extLst>
          </p:cNvPr>
          <p:cNvCxnSpPr>
            <a:cxnSpLocks/>
          </p:cNvCxnSpPr>
          <p:nvPr/>
        </p:nvCxnSpPr>
        <p:spPr>
          <a:xfrm>
            <a:off x="4758813" y="1327355"/>
            <a:ext cx="2944761" cy="46236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256D000-1827-DFA3-CBFC-F5B409F808E8}"/>
              </a:ext>
            </a:extLst>
          </p:cNvPr>
          <p:cNvCxnSpPr>
            <a:cxnSpLocks/>
          </p:cNvCxnSpPr>
          <p:nvPr/>
        </p:nvCxnSpPr>
        <p:spPr>
          <a:xfrm>
            <a:off x="6223820" y="1447527"/>
            <a:ext cx="904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F9D5556-ECC7-A506-D5D7-24FDE3D8151B}"/>
              </a:ext>
            </a:extLst>
          </p:cNvPr>
          <p:cNvCxnSpPr>
            <a:cxnSpLocks/>
          </p:cNvCxnSpPr>
          <p:nvPr/>
        </p:nvCxnSpPr>
        <p:spPr>
          <a:xfrm flipH="1">
            <a:off x="4552335" y="1327354"/>
            <a:ext cx="2777615" cy="462362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B1A8E531-2A5E-529A-CD6F-818A0CCB295F}"/>
              </a:ext>
            </a:extLst>
          </p:cNvPr>
          <p:cNvSpPr txBox="1"/>
          <p:nvPr/>
        </p:nvSpPr>
        <p:spPr>
          <a:xfrm>
            <a:off x="5464278" y="1757345"/>
            <a:ext cx="4768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4800" b="1" dirty="0"/>
              <a:t>θ</a:t>
            </a:r>
            <a:endParaRPr lang="zh-CN" altLang="en-US" sz="480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9E56D9E-0CBF-3971-DDEA-1D61284958A0}"/>
              </a:ext>
            </a:extLst>
          </p:cNvPr>
          <p:cNvSpPr txBox="1"/>
          <p:nvPr/>
        </p:nvSpPr>
        <p:spPr>
          <a:xfrm>
            <a:off x="6223820" y="1752515"/>
            <a:ext cx="4768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4800" b="1" dirty="0"/>
              <a:t>θ</a:t>
            </a:r>
            <a:endParaRPr lang="zh-CN" altLang="en-US" sz="4800" b="1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05F15A9-2430-6283-7463-7BDA32788E40}"/>
              </a:ext>
            </a:extLst>
          </p:cNvPr>
          <p:cNvCxnSpPr>
            <a:cxnSpLocks/>
          </p:cNvCxnSpPr>
          <p:nvPr/>
        </p:nvCxnSpPr>
        <p:spPr>
          <a:xfrm flipH="1">
            <a:off x="3465871" y="1897626"/>
            <a:ext cx="5068529" cy="3197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F1874989-F6CD-7728-8D12-A49CCA0D1352}"/>
              </a:ext>
            </a:extLst>
          </p:cNvPr>
          <p:cNvSpPr txBox="1"/>
          <p:nvPr/>
        </p:nvSpPr>
        <p:spPr>
          <a:xfrm>
            <a:off x="7300449" y="2621536"/>
            <a:ext cx="53585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4400" b="1" dirty="0"/>
              <a:t>θ</a:t>
            </a:r>
            <a:endParaRPr lang="zh-CN" altLang="en-US" sz="4400" b="1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6AF2CC6-BD71-0606-09E3-7105140C7631}"/>
              </a:ext>
            </a:extLst>
          </p:cNvPr>
          <p:cNvCxnSpPr>
            <a:cxnSpLocks/>
          </p:cNvCxnSpPr>
          <p:nvPr/>
        </p:nvCxnSpPr>
        <p:spPr>
          <a:xfrm flipH="1" flipV="1">
            <a:off x="8474471" y="2163754"/>
            <a:ext cx="429573" cy="109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95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罗琳 黄</dc:creator>
  <cp:lastModifiedBy>罗琳 黄</cp:lastModifiedBy>
  <cp:revision>2</cp:revision>
  <dcterms:created xsi:type="dcterms:W3CDTF">2024-04-17T06:24:52Z</dcterms:created>
  <dcterms:modified xsi:type="dcterms:W3CDTF">2024-04-17T18:12:02Z</dcterms:modified>
</cp:coreProperties>
</file>