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6" r:id="rId8"/>
    <p:sldId id="261" r:id="rId9"/>
    <p:sldId id="263" r:id="rId10"/>
    <p:sldId id="262" r:id="rId11"/>
    <p:sldId id="260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F6130-ABC8-4108-A149-F51907AE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ABC864-B35F-4871-BF28-3BAA571CC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7D86F-D636-4F6E-93BF-5EFD0FCB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C8ED-D99E-434A-B11C-274CE191EA69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D31E57-A6A7-4ABC-8F88-3A84F38D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C9001-85AB-437C-BA2A-790602C9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76B9-9CAA-4F59-9B65-CFE0DD96D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18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4DD16-BD2B-47C6-911D-9604071D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CC2A5F-6DC3-4581-9DEE-78A9A2D6D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CCD62-DFEF-41F6-A666-85955E0C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C8ED-D99E-434A-B11C-274CE191EA69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A0D25-D4C0-44A3-BE31-E74CAB3A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642C2-0491-4601-B3F1-EC43E42F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76B9-9CAA-4F59-9B65-CFE0DD96D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3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6B6B5F-9203-4B53-883F-C0FA8D514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DCD4F6-FA97-4DC1-AC61-9E5A89D6E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4CF571-405C-4E21-841C-98ADC8EA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C8ED-D99E-434A-B11C-274CE191EA69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FB0DF7-ADAE-4314-AF92-9435EB73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CD596-F714-48B7-A576-F7804383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76B9-9CAA-4F59-9B65-CFE0DD96D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84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C4D9E-9855-444A-8AE0-492085BB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632F8-147E-4DCE-AEED-8A4E6CEF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811B3-0C66-4637-98A1-97BD4990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C8ED-D99E-434A-B11C-274CE191EA69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B93D7-FFC2-4AAC-B5C9-070145CC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5379C7-C75D-4919-9443-E010E6CA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76B9-9CAA-4F59-9B65-CFE0DD96D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2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ECC10-2D95-44D6-850C-BFE6F4C4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96A091-A310-4913-9138-3DBA7F87A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5279B-321F-4D6E-93E2-C31C72A7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C8ED-D99E-434A-B11C-274CE191EA69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30869-6454-4D37-ADB0-C5BBC346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02C8C-F761-4E51-B5DA-1FA49348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76B9-9CAA-4F59-9B65-CFE0DD96D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1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B9287-C9D1-4B14-B368-EC00BA26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187051-3FFD-4356-964E-B21153C09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A045C1-3062-4907-A2CE-7893FA12C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293BA5-BC53-4B97-A383-40BCD14F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C8ED-D99E-434A-B11C-274CE191EA69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61F1FD-D48B-4981-BFFF-89A877C1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4CA3C1-1BC2-44E0-BA4C-828968AC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76B9-9CAA-4F59-9B65-CFE0DD96D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01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A548F-ACBA-4218-9C7B-B9D7CA6F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2FAF71-A8DF-4663-96E2-F85AC631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E1B3A-630D-4DD2-884F-04657883E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68F702-9811-4EFF-BFB1-7348ABDC6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CC7AA8-5E28-46DB-8426-C2BE468ED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8264CE-BE81-4FD3-B31A-279043C3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C8ED-D99E-434A-B11C-274CE191EA69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4F6B9D-1F6E-43AB-913C-A857BCBC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C3E3B9-FB41-4E59-BB2D-C6A9B668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76B9-9CAA-4F59-9B65-CFE0DD96D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48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F7926-0E10-4503-A039-1BA57871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988046-D341-4628-A4B6-3F3B42A9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C8ED-D99E-434A-B11C-274CE191EA69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2F62FB-95D5-4D2F-BD53-92AA5BA1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A05BCB-B1A1-4585-817C-E67AC82B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76B9-9CAA-4F59-9B65-CFE0DD96D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79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9363F8-81E1-44A0-9254-72711C25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C8ED-D99E-434A-B11C-274CE191EA69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1063C8-2B0D-4E6C-A870-0CBE026A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3FA749-CAA5-4DD2-9C3A-EABFE672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76B9-9CAA-4F59-9B65-CFE0DD96D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D0163-926D-421F-84C8-6BED4111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3077C-FD68-4E25-BA9F-FDA5F841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B2BC23-5C03-4C33-80FE-C64B7A6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58EE07-0F8E-4D79-B8A4-40DBFE99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C8ED-D99E-434A-B11C-274CE191EA69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C603CA-D6C8-4945-B80F-7042A7D9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844BC7-4911-48A3-AE8E-D9081A08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76B9-9CAA-4F59-9B65-CFE0DD96D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52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67708-C7A1-4186-A130-CADC83CD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09D38E-0C9F-45FC-AD7F-848BE8708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A7457E-57AE-4330-A9AA-801ACF4D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7101F-DA00-4140-AF72-2A4C7A7A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C8ED-D99E-434A-B11C-274CE191EA69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F86EDA-14EB-4C30-8FA0-A544C192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1501F1-DC95-405E-86DD-87666E5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76B9-9CAA-4F59-9B65-CFE0DD96D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3485F6-CC84-47BD-98C1-F4ECD7EA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ADD1FD-3637-4054-92DF-D5556A149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3D5A4-EFEB-4171-A536-6A16AFE22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C8ED-D99E-434A-B11C-274CE191EA69}" type="datetimeFigureOut">
              <a:rPr lang="es-ES" smtClean="0"/>
              <a:t>07/02/2022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B5501-EF37-448B-BFA1-E17E2307E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1EA9F1-B7B2-4027-84E7-DEBA4708E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6B9-9CAA-4F59-9B65-CFE0DD96D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58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6D518-6F6A-4746-B4A1-B03F4235D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519"/>
            <a:ext cx="9144000" cy="1998014"/>
          </a:xfrm>
        </p:spPr>
        <p:txBody>
          <a:bodyPr>
            <a:noAutofit/>
          </a:bodyPr>
          <a:lstStyle/>
          <a:p>
            <a:r>
              <a:rPr lang="es-PE" sz="4000" dirty="0"/>
              <a:t>Detección</a:t>
            </a:r>
            <a:r>
              <a:rPr lang="en-US" sz="4000" dirty="0"/>
              <a:t> de cyberbullying </a:t>
            </a:r>
            <a:r>
              <a:rPr lang="es-PE" sz="4000" dirty="0"/>
              <a:t>en</a:t>
            </a:r>
            <a:r>
              <a:rPr lang="en-US" sz="4000" dirty="0"/>
              <a:t> las redes </a:t>
            </a:r>
            <a:r>
              <a:rPr lang="es-PE" sz="4000" dirty="0"/>
              <a:t>sociales</a:t>
            </a:r>
            <a:r>
              <a:rPr lang="en-US" sz="4000" dirty="0"/>
              <a:t> (twitter) </a:t>
            </a:r>
            <a:r>
              <a:rPr lang="es-PE" sz="4000" dirty="0"/>
              <a:t>aplicando</a:t>
            </a:r>
            <a:r>
              <a:rPr lang="en-US" sz="4000" dirty="0"/>
              <a:t> </a:t>
            </a:r>
            <a:r>
              <a:rPr lang="es-PE" sz="4000" dirty="0"/>
              <a:t>algoritmos</a:t>
            </a:r>
            <a:r>
              <a:rPr lang="en-US" sz="4000" dirty="0"/>
              <a:t> de </a:t>
            </a:r>
            <a:r>
              <a:rPr lang="es-PE" sz="4000" dirty="0"/>
              <a:t>Inteligencia</a:t>
            </a:r>
            <a:r>
              <a:rPr lang="en-US" sz="4000" dirty="0"/>
              <a:t> Artificial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B597E-C85A-406D-8062-4A489F525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PE" dirty="0"/>
              <a:t>Integrantes:</a:t>
            </a:r>
          </a:p>
          <a:p>
            <a:r>
              <a:rPr lang="es-PE" dirty="0"/>
              <a:t>Clinton Yerson Cardenas Quispe</a:t>
            </a:r>
          </a:p>
          <a:p>
            <a:r>
              <a:rPr lang="es-PE" dirty="0"/>
              <a:t>Felisario Quispe Sopanta</a:t>
            </a:r>
          </a:p>
          <a:p>
            <a:r>
              <a:rPr lang="es-PE" dirty="0"/>
              <a:t>Ronaldino ore Ramírez</a:t>
            </a:r>
          </a:p>
        </p:txBody>
      </p:sp>
      <p:pic>
        <p:nvPicPr>
          <p:cNvPr id="1026" name="Picture 2" descr="Unajma admisión 2020">
            <a:extLst>
              <a:ext uri="{FF2B5EF4-FFF2-40B4-BE49-F238E27FC236}">
                <a16:creationId xmlns:a16="http://schemas.microsoft.com/office/drawing/2014/main" id="{57075D30-559C-431E-876B-E6528F02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2" y="3737623"/>
            <a:ext cx="2457712" cy="24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5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ajma admisión 2020">
            <a:extLst>
              <a:ext uri="{FF2B5EF4-FFF2-40B4-BE49-F238E27FC236}">
                <a16:creationId xmlns:a16="http://schemas.microsoft.com/office/drawing/2014/main" id="{68D3F5BD-0B71-41AE-A687-4E4709E2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3" y="4223157"/>
            <a:ext cx="2185769" cy="218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1AFAF87-4C03-45AA-886E-3C258A83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99" y="1266825"/>
            <a:ext cx="3743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B76BA60-9B9F-4EA2-9CE4-24B7E1A93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78" y="1266825"/>
            <a:ext cx="36861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04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ajma admisión 2020">
            <a:extLst>
              <a:ext uri="{FF2B5EF4-FFF2-40B4-BE49-F238E27FC236}">
                <a16:creationId xmlns:a16="http://schemas.microsoft.com/office/drawing/2014/main" id="{68D3F5BD-0B71-41AE-A687-4E4709E2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3" y="4223157"/>
            <a:ext cx="2185769" cy="218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872BFD-C7ED-4A24-8DC3-949F7CB45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81" y="872453"/>
            <a:ext cx="7385638" cy="296665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1AE5FB-2638-4276-9AB7-9F3BCD60E156}"/>
              </a:ext>
            </a:extLst>
          </p:cNvPr>
          <p:cNvSpPr txBox="1"/>
          <p:nvPr/>
        </p:nvSpPr>
        <p:spPr>
          <a:xfrm>
            <a:off x="4639841" y="218241"/>
            <a:ext cx="1542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72653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ajma admisión 2020">
            <a:extLst>
              <a:ext uri="{FF2B5EF4-FFF2-40B4-BE49-F238E27FC236}">
                <a16:creationId xmlns:a16="http://schemas.microsoft.com/office/drawing/2014/main" id="{68D3F5BD-0B71-41AE-A687-4E4709E2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3" y="4223157"/>
            <a:ext cx="2185769" cy="218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AA8EE90-5269-47C1-ABF0-80E12DCDEF95}"/>
              </a:ext>
            </a:extLst>
          </p:cNvPr>
          <p:cNvSpPr txBox="1"/>
          <p:nvPr/>
        </p:nvSpPr>
        <p:spPr>
          <a:xfrm>
            <a:off x="5470745" y="2461600"/>
            <a:ext cx="1247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Objetivo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9AD0DD-6784-45C5-ABAD-AF02CB1E4329}"/>
              </a:ext>
            </a:extLst>
          </p:cNvPr>
          <p:cNvSpPr txBox="1"/>
          <p:nvPr/>
        </p:nvSpPr>
        <p:spPr>
          <a:xfrm>
            <a:off x="4003646" y="342900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Open Sans" panose="020B0604020202020204" pitchFamily="34" charset="0"/>
              </a:rPr>
              <a:t> Detectar si una palabra es bullyng.</a:t>
            </a:r>
            <a:br>
              <a:rPr lang="es-ES" b="0" dirty="0">
                <a:effectLst/>
              </a:rPr>
            </a:b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70355E-EF42-499A-BB11-3F3E6D386166}"/>
              </a:ext>
            </a:extLst>
          </p:cNvPr>
          <p:cNvSpPr txBox="1"/>
          <p:nvPr/>
        </p:nvSpPr>
        <p:spPr>
          <a:xfrm>
            <a:off x="2080471" y="411061"/>
            <a:ext cx="7130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Justificación</a:t>
            </a:r>
          </a:p>
          <a:p>
            <a:endParaRPr lang="es-PE" dirty="0"/>
          </a:p>
          <a:p>
            <a:r>
              <a:rPr lang="es-PE" dirty="0"/>
              <a:t>En la actualidad se usa las redes sociales masivamente, para comunicarse y compartir ideas.</a:t>
            </a:r>
          </a:p>
          <a:p>
            <a:r>
              <a:rPr lang="es-PE" dirty="0"/>
              <a:t>También se usa las redes sociales para poder hacer ciberacoso (Cyberbullyng).</a:t>
            </a:r>
          </a:p>
        </p:txBody>
      </p:sp>
    </p:spTree>
    <p:extLst>
      <p:ext uri="{BB962C8B-B14F-4D97-AF65-F5344CB8AC3E}">
        <p14:creationId xmlns:p14="http://schemas.microsoft.com/office/powerpoint/2010/main" val="134567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ajma admisión 2020">
            <a:extLst>
              <a:ext uri="{FF2B5EF4-FFF2-40B4-BE49-F238E27FC236}">
                <a16:creationId xmlns:a16="http://schemas.microsoft.com/office/drawing/2014/main" id="{68D3F5BD-0B71-41AE-A687-4E4709E2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3" y="4223157"/>
            <a:ext cx="2185769" cy="218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AA8EE90-5269-47C1-ABF0-80E12DCDEF95}"/>
              </a:ext>
            </a:extLst>
          </p:cNvPr>
          <p:cNvSpPr txBox="1"/>
          <p:nvPr/>
        </p:nvSpPr>
        <p:spPr>
          <a:xfrm>
            <a:off x="4328720" y="243281"/>
            <a:ext cx="256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Búsqueda de datos</a:t>
            </a:r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4C39AD04-D894-4EF7-9C06-EA8C7C4BE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51084"/>
              </p:ext>
            </p:extLst>
          </p:nvPr>
        </p:nvGraphicFramePr>
        <p:xfrm>
          <a:off x="2224946" y="1648703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023422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4273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 dirty="0"/>
                        <a:t>Buenas Palabras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Malas Palabras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5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Hermosa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Serrano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0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me gustas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Maricon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26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te amo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Cojudo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521567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8A5E831E-EC47-4FB7-97CB-EA34B2D97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81" y="1223012"/>
            <a:ext cx="8808689" cy="29467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2570518-04E8-46DF-AFE4-C62A32A7A1BA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effectLst/>
              </a:rPr>
              <a:t> 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5889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ajma admisión 2020">
            <a:extLst>
              <a:ext uri="{FF2B5EF4-FFF2-40B4-BE49-F238E27FC236}">
                <a16:creationId xmlns:a16="http://schemas.microsoft.com/office/drawing/2014/main" id="{68D3F5BD-0B71-41AE-A687-4E4709E2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3" y="4223157"/>
            <a:ext cx="2185769" cy="218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339C6E-E737-4188-BBBA-E046E538F391}"/>
              </a:ext>
            </a:extLst>
          </p:cNvPr>
          <p:cNvSpPr txBox="1"/>
          <p:nvPr/>
        </p:nvSpPr>
        <p:spPr>
          <a:xfrm>
            <a:off x="4639841" y="218241"/>
            <a:ext cx="256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Búsqueda de datos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1EAB5C-91C4-41DA-B217-1A00D40A4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2" t="12134" r="6753" b="11303"/>
          <a:stretch/>
        </p:blipFill>
        <p:spPr>
          <a:xfrm>
            <a:off x="3156886" y="1538393"/>
            <a:ext cx="7178351" cy="41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7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ajma admisión 2020">
            <a:extLst>
              <a:ext uri="{FF2B5EF4-FFF2-40B4-BE49-F238E27FC236}">
                <a16:creationId xmlns:a16="http://schemas.microsoft.com/office/drawing/2014/main" id="{68D3F5BD-0B71-41AE-A687-4E4709E2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3" y="4223157"/>
            <a:ext cx="2185769" cy="218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5C41CF3-62D0-4010-8790-703E5A2991AB}"/>
              </a:ext>
            </a:extLst>
          </p:cNvPr>
          <p:cNvSpPr txBox="1"/>
          <p:nvPr/>
        </p:nvSpPr>
        <p:spPr>
          <a:xfrm>
            <a:off x="4639841" y="218241"/>
            <a:ext cx="2419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Limpieza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D830F7-CD4A-4004-9181-B310A940A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09" y="3529367"/>
            <a:ext cx="6485182" cy="12421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E5BBE8-6579-441F-B196-DB12CDA7C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381" y="1384219"/>
            <a:ext cx="6560812" cy="14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2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ajma admisión 2020">
            <a:extLst>
              <a:ext uri="{FF2B5EF4-FFF2-40B4-BE49-F238E27FC236}">
                <a16:creationId xmlns:a16="http://schemas.microsoft.com/office/drawing/2014/main" id="{68D3F5BD-0B71-41AE-A687-4E4709E2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3" y="4223157"/>
            <a:ext cx="2185769" cy="218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1AE5FB-2638-4276-9AB7-9F3BCD60E156}"/>
              </a:ext>
            </a:extLst>
          </p:cNvPr>
          <p:cNvSpPr txBox="1"/>
          <p:nvPr/>
        </p:nvSpPr>
        <p:spPr>
          <a:xfrm>
            <a:off x="4639841" y="218241"/>
            <a:ext cx="26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Etiquetado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267153-80CF-4BBC-BD89-AFB01B4B4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9" y="956743"/>
            <a:ext cx="10973142" cy="23923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709D210-1309-410A-96E9-34734A236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040" y="3746865"/>
            <a:ext cx="1280271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ajma admisión 2020">
            <a:extLst>
              <a:ext uri="{FF2B5EF4-FFF2-40B4-BE49-F238E27FC236}">
                <a16:creationId xmlns:a16="http://schemas.microsoft.com/office/drawing/2014/main" id="{68D3F5BD-0B71-41AE-A687-4E4709E2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7298"/>
            <a:ext cx="1170702" cy="117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8657BDC-8638-4E3D-8A2B-D970137AE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37" y="1082180"/>
            <a:ext cx="5301842" cy="53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EE7787B-25D5-490B-8200-74C3AC35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4" y="67548"/>
            <a:ext cx="56197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3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ajma admisión 2020">
            <a:extLst>
              <a:ext uri="{FF2B5EF4-FFF2-40B4-BE49-F238E27FC236}">
                <a16:creationId xmlns:a16="http://schemas.microsoft.com/office/drawing/2014/main" id="{68D3F5BD-0B71-41AE-A687-4E4709E2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3" y="4223157"/>
            <a:ext cx="2185769" cy="218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4D612BE-EB1F-4F5D-9DE6-FE5CBBFA9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55" y="183160"/>
            <a:ext cx="7986440" cy="58988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327D47-F568-4C6F-B5B2-40DE5AE65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68" y="595881"/>
            <a:ext cx="3966987" cy="20389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D586E33-E293-49F4-A58D-6357DCFC30F9}"/>
              </a:ext>
            </a:extLst>
          </p:cNvPr>
          <p:cNvSpPr txBox="1"/>
          <p:nvPr/>
        </p:nvSpPr>
        <p:spPr>
          <a:xfrm>
            <a:off x="619637" y="2971456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Fuente: tensor Flow</a:t>
            </a:r>
          </a:p>
        </p:txBody>
      </p:sp>
    </p:spTree>
    <p:extLst>
      <p:ext uri="{BB962C8B-B14F-4D97-AF65-F5344CB8AC3E}">
        <p14:creationId xmlns:p14="http://schemas.microsoft.com/office/powerpoint/2010/main" val="161095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ajma admisión 2020">
            <a:extLst>
              <a:ext uri="{FF2B5EF4-FFF2-40B4-BE49-F238E27FC236}">
                <a16:creationId xmlns:a16="http://schemas.microsoft.com/office/drawing/2014/main" id="{68D3F5BD-0B71-41AE-A687-4E4709E2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3" y="4223157"/>
            <a:ext cx="2185769" cy="218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44E49C2-0CD0-4A59-8CB0-C4D5959BC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84" y="549742"/>
            <a:ext cx="9202723" cy="40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99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97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Tema de Office</vt:lpstr>
      <vt:lpstr>Detección de cyberbullying en las redes sociales (twitter) aplicando algoritmos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cyberbullying en las redes sociales (twitter) aplicando algoritmos de Inteligencia Artificial</dc:title>
  <dc:creator>CLINTON CARDENAS</dc:creator>
  <cp:lastModifiedBy>CLINTON CARDENAS</cp:lastModifiedBy>
  <cp:revision>4</cp:revision>
  <dcterms:created xsi:type="dcterms:W3CDTF">2022-02-03T05:47:02Z</dcterms:created>
  <dcterms:modified xsi:type="dcterms:W3CDTF">2022-02-07T12:44:59Z</dcterms:modified>
</cp:coreProperties>
</file>