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3E32E-E1A1-8E4B-AED4-7E987577417E}" type="datetimeFigureOut">
              <a:rPr lang="en-KR" smtClean="0"/>
              <a:t>2021/09/23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ADB25-1512-C243-A336-0DDA98618B1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81948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ADB25-1512-C243-A336-0DDA98618B12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8393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2826-4E9A-3840-AAB3-AC7F6E8BB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AD015-64C6-CE47-B270-137B1E1B0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184B0-028C-2043-B6C1-01F1C55C3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C4CC-EF3B-CC44-AA50-F20180885139}" type="datetimeFigureOut">
              <a:rPr lang="en-KR" smtClean="0"/>
              <a:t>2021/09/23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E6090-CADC-C545-911F-97D70A28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C7E28-EA8D-AC43-AADD-13E9357C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17EC-F90A-6040-AC9C-2B53BE2D0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1250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8D66-CBE3-5C49-B39C-1E8E0DB73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F1112-2CD2-F948-A0FB-D30D93711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4A127-A634-1A49-93B4-785C8951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C4CC-EF3B-CC44-AA50-F20180885139}" type="datetimeFigureOut">
              <a:rPr lang="en-KR" smtClean="0"/>
              <a:t>2021/09/23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8298F-F614-CD4A-81B2-4F701DCB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496A8-BFE6-904A-ABE1-7AFC9896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17EC-F90A-6040-AC9C-2B53BE2D0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4809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ED8C80-E880-3245-BC5B-FB1E200B4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E4574-4A75-3E4A-9450-D14A7ABC8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9F30B-99FD-4042-BA79-76B4CB35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C4CC-EF3B-CC44-AA50-F20180885139}" type="datetimeFigureOut">
              <a:rPr lang="en-KR" smtClean="0"/>
              <a:t>2021/09/23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8D7F-488E-A64B-B88A-8F7CEF28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656F-1666-5843-9DB0-4385E01A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17EC-F90A-6040-AC9C-2B53BE2D0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1241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CE82-A566-0F4A-9E08-66B08EDB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21C84-3A41-8049-B871-F03A9857E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1BA81-CAD7-C64F-A08B-24AA6940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C4CC-EF3B-CC44-AA50-F20180885139}" type="datetimeFigureOut">
              <a:rPr lang="en-KR" smtClean="0"/>
              <a:t>2021/09/23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B8756-8599-0C45-BEC9-B4972FFF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26426-3C37-9346-AA5C-3C1FC546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17EC-F90A-6040-AC9C-2B53BE2D0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41880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27148-2F24-A849-A603-4EF619F7E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4E2CC-E17D-C94B-8899-263A39F33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5E367-F598-024A-AD97-67384957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C4CC-EF3B-CC44-AA50-F20180885139}" type="datetimeFigureOut">
              <a:rPr lang="en-KR" smtClean="0"/>
              <a:t>2021/09/23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A59C4-4C46-9143-B529-D3040BD3E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4B90B-8EC8-CE4B-A026-66A552C6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17EC-F90A-6040-AC9C-2B53BE2D0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2159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0012-A74A-7143-B555-4332F17CA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43E52-9EA8-4C4D-B2C2-875897CAE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27CB3-BA53-E54C-864F-62C72DC3D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2C977-5DA3-504D-89B7-2012040E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C4CC-EF3B-CC44-AA50-F20180885139}" type="datetimeFigureOut">
              <a:rPr lang="en-KR" smtClean="0"/>
              <a:t>2021/09/23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AFF31-85B2-A24D-9B79-F4067A86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C42CC-C89A-354C-B422-E0077CED1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17EC-F90A-6040-AC9C-2B53BE2D0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9833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43A3E-339A-CA46-93A4-604E59935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F844F-009D-7847-8924-CA1339A2F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EE218-8EDC-1946-ACD4-5139516E4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8164A-625A-CC42-A12F-AB7D0D97F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0CADF4-0342-DE4E-9533-366AFE8DD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16B499-AE14-2F4D-981D-EC155A1E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C4CC-EF3B-CC44-AA50-F20180885139}" type="datetimeFigureOut">
              <a:rPr lang="en-KR" smtClean="0"/>
              <a:t>2021/09/23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0561C7-528B-9649-9D8A-33C455D4E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85D2D5-DAA7-604C-84C7-E23B3012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17EC-F90A-6040-AC9C-2B53BE2D0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0448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A8BA-39D2-9844-B2F2-8A820CD6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DE33D-8A90-5445-A254-82D8A435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C4CC-EF3B-CC44-AA50-F20180885139}" type="datetimeFigureOut">
              <a:rPr lang="en-KR" smtClean="0"/>
              <a:t>2021/09/23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74CB3-CAD8-8F40-AC2B-17159B96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1D13E-D628-5041-A894-30888D7A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17EC-F90A-6040-AC9C-2B53BE2D0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0967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D00F69-A8D3-3846-8880-A47AABD2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C4CC-EF3B-CC44-AA50-F20180885139}" type="datetimeFigureOut">
              <a:rPr lang="en-KR" smtClean="0"/>
              <a:t>2021/09/23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B91FDB-1B7A-1947-9AEC-BA4707EBD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C54E7-340A-FD4D-90B5-7F530C08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17EC-F90A-6040-AC9C-2B53BE2D0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493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6E26-AE56-F94E-B7AB-1F873F75A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9C4B6-39C7-EA46-B003-7CEF43E4A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19A7E-9CBB-FA4E-AB8D-6D2F014DC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42F9A-1F4F-DC4A-91A0-83014429B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C4CC-EF3B-CC44-AA50-F20180885139}" type="datetimeFigureOut">
              <a:rPr lang="en-KR" smtClean="0"/>
              <a:t>2021/09/23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13A55-2184-3F45-954C-17D7DF9A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F5DAD-7AA8-1140-ADBD-27EC5CE6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17EC-F90A-6040-AC9C-2B53BE2D0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016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9DEF-2C52-0942-8CA4-EC2C1D16D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061A4A-B0AC-784D-B551-6DAB37265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6A143-C63B-B947-A991-7F7CC7BDF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DA159-E589-C947-B007-E393305EC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C4CC-EF3B-CC44-AA50-F20180885139}" type="datetimeFigureOut">
              <a:rPr lang="en-KR" smtClean="0"/>
              <a:t>2021/09/23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1903F-164D-B84E-B0C1-335832C0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1DD1D-3F4E-4D45-8834-876E9CFE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17EC-F90A-6040-AC9C-2B53BE2D0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933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AECB08-0CC9-054F-9198-836F4E09A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47797-FFC0-C34D-BA18-E9EBB3890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FC9C2-431E-684C-AEF9-44C1B4E7A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5C4CC-EF3B-CC44-AA50-F20180885139}" type="datetimeFigureOut">
              <a:rPr lang="en-KR" smtClean="0"/>
              <a:t>2021/09/23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15E7C-CFF4-E84D-8669-014EACCFA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12EFA-826B-DA48-964A-A38E3B86A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D17EC-F90A-6040-AC9C-2B53BE2D0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0012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D333BAD2-3AB6-BA4E-B9F6-B3C3D5890AFA}"/>
              </a:ext>
            </a:extLst>
          </p:cNvPr>
          <p:cNvGrpSpPr/>
          <p:nvPr/>
        </p:nvGrpSpPr>
        <p:grpSpPr>
          <a:xfrm>
            <a:off x="-540131" y="1490592"/>
            <a:ext cx="12497301" cy="4689394"/>
            <a:chOff x="-540131" y="1490592"/>
            <a:chExt cx="12497301" cy="468939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31DA8F7-DAFB-DD48-95FE-961A5CEC0377}"/>
                </a:ext>
              </a:extLst>
            </p:cNvPr>
            <p:cNvGrpSpPr/>
            <p:nvPr/>
          </p:nvGrpSpPr>
          <p:grpSpPr>
            <a:xfrm>
              <a:off x="-540131" y="1490592"/>
              <a:ext cx="12497301" cy="4689394"/>
              <a:chOff x="-697786" y="1490592"/>
              <a:chExt cx="12497301" cy="468939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F745E92C-6E3D-AA45-8664-43592BCB1460}"/>
                      </a:ext>
                    </a:extLst>
                  </p:cNvPr>
                  <p:cNvSpPr/>
                  <p:nvPr/>
                </p:nvSpPr>
                <p:spPr>
                  <a:xfrm>
                    <a:off x="300624" y="1490594"/>
                    <a:ext cx="1327759" cy="1327759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oMath>
                      </m:oMathPara>
                    </a14:m>
                    <a:endParaRPr lang="en-K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F745E92C-6E3D-AA45-8664-43592BCB146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624" y="1490594"/>
                    <a:ext cx="1327759" cy="1327759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926" b="-3704"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E4F78948-D04C-494A-8E69-C96EA54D6A06}"/>
                      </a:ext>
                    </a:extLst>
                  </p:cNvPr>
                  <p:cNvSpPr/>
                  <p:nvPr/>
                </p:nvSpPr>
                <p:spPr>
                  <a:xfrm>
                    <a:off x="2843407" y="1490594"/>
                    <a:ext cx="1327759" cy="1327759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oMath>
                      </m:oMathPara>
                    </a14:m>
                    <a:endParaRPr lang="en-K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E4F78948-D04C-494A-8E69-C96EA54D6A0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3407" y="1490594"/>
                    <a:ext cx="1327759" cy="1327759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 l="-3704" b="-3704"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ED768682-28A7-A847-B458-ACAC1AFC4093}"/>
                      </a:ext>
                    </a:extLst>
                  </p:cNvPr>
                  <p:cNvSpPr/>
                  <p:nvPr/>
                </p:nvSpPr>
                <p:spPr>
                  <a:xfrm>
                    <a:off x="7928973" y="1490593"/>
                    <a:ext cx="1327759" cy="1327759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oMath>
                      </m:oMathPara>
                    </a14:m>
                    <a:endParaRPr lang="en-K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ED768682-28A7-A847-B458-ACAC1AFC409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28973" y="1490593"/>
                    <a:ext cx="1327759" cy="1327759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l="-6542" b="-3704"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DC5F0BF7-3F5F-0B42-9802-153BA2605ED8}"/>
                      </a:ext>
                    </a:extLst>
                  </p:cNvPr>
                  <p:cNvSpPr/>
                  <p:nvPr/>
                </p:nvSpPr>
                <p:spPr>
                  <a:xfrm>
                    <a:off x="5386190" y="1490593"/>
                    <a:ext cx="1327759" cy="1327759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K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DC5F0BF7-3F5F-0B42-9802-153BA2605ED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6190" y="1490593"/>
                    <a:ext cx="1327759" cy="1327759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b="-3704"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F72616F3-5E5B-CF46-B05E-0706FE77533C}"/>
                      </a:ext>
                    </a:extLst>
                  </p:cNvPr>
                  <p:cNvSpPr/>
                  <p:nvPr/>
                </p:nvSpPr>
                <p:spPr>
                  <a:xfrm>
                    <a:off x="1304217" y="4293592"/>
                    <a:ext cx="1327759" cy="1327759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K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F72616F3-5E5B-CF46-B05E-0706FE7753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4217" y="4293592"/>
                    <a:ext cx="1327759" cy="1327759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 l="-11111" b="-3670"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82BFA790-F8AA-A849-AEF7-71A775F71761}"/>
                      </a:ext>
                    </a:extLst>
                  </p:cNvPr>
                  <p:cNvSpPr/>
                  <p:nvPr/>
                </p:nvSpPr>
                <p:spPr>
                  <a:xfrm>
                    <a:off x="10471756" y="1490592"/>
                    <a:ext cx="1327759" cy="1327759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K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82BFA790-F8AA-A849-AEF7-71A775F7176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1756" y="1490592"/>
                    <a:ext cx="1327759" cy="1327759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 l="-4673" b="-3704"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0D5EE9C-5B9F-5043-97C7-7055772803BB}"/>
                  </a:ext>
                </a:extLst>
              </p:cNvPr>
              <p:cNvCxnSpPr>
                <a:stCxn id="6" idx="6"/>
                <a:endCxn id="7" idx="2"/>
              </p:cNvCxnSpPr>
              <p:nvPr/>
            </p:nvCxnSpPr>
            <p:spPr>
              <a:xfrm>
                <a:off x="1628383" y="2154474"/>
                <a:ext cx="1215024" cy="0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8E28EDF-6826-3A41-B1CB-649B66AA429E}"/>
                  </a:ext>
                </a:extLst>
              </p:cNvPr>
              <p:cNvCxnSpPr/>
              <p:nvPr/>
            </p:nvCxnSpPr>
            <p:spPr>
              <a:xfrm>
                <a:off x="4171166" y="2154474"/>
                <a:ext cx="1215024" cy="0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F33EDC9-FDB7-0244-A4F9-CD460F0F9CC3}"/>
                  </a:ext>
                </a:extLst>
              </p:cNvPr>
              <p:cNvCxnSpPr/>
              <p:nvPr/>
            </p:nvCxnSpPr>
            <p:spPr>
              <a:xfrm>
                <a:off x="6713949" y="2154474"/>
                <a:ext cx="1215024" cy="0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CC72BAA-7424-7149-8C25-60B1EA64628C}"/>
                  </a:ext>
                </a:extLst>
              </p:cNvPr>
              <p:cNvCxnSpPr/>
              <p:nvPr/>
            </p:nvCxnSpPr>
            <p:spPr>
              <a:xfrm>
                <a:off x="9256732" y="2154474"/>
                <a:ext cx="1215024" cy="0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1718302-B105-E049-AF03-0198EC68ECB4}"/>
                  </a:ext>
                </a:extLst>
              </p:cNvPr>
              <p:cNvCxnSpPr>
                <a:cxnSpLocks/>
                <a:stCxn id="6" idx="4"/>
                <a:endCxn id="10" idx="0"/>
              </p:cNvCxnSpPr>
              <p:nvPr/>
            </p:nvCxnSpPr>
            <p:spPr>
              <a:xfrm>
                <a:off x="964504" y="2818353"/>
                <a:ext cx="1003593" cy="14752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F11F36F-9521-5F44-A5F1-40F01550AA89}"/>
                  </a:ext>
                </a:extLst>
              </p:cNvPr>
              <p:cNvCxnSpPr>
                <a:cxnSpLocks/>
                <a:stCxn id="10" idx="0"/>
                <a:endCxn id="7" idx="4"/>
              </p:cNvCxnSpPr>
              <p:nvPr/>
            </p:nvCxnSpPr>
            <p:spPr>
              <a:xfrm flipV="1">
                <a:off x="1968097" y="2818353"/>
                <a:ext cx="1539190" cy="14752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6DCD6EE5-43C1-FE4C-8FE0-8D4BE1066164}"/>
                      </a:ext>
                    </a:extLst>
                  </p:cNvPr>
                  <p:cNvSpPr txBox="1"/>
                  <p:nvPr/>
                </p:nvSpPr>
                <p:spPr>
                  <a:xfrm>
                    <a:off x="1968097" y="1508140"/>
                    <a:ext cx="535595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oMath>
                      </m:oMathPara>
                    </a14:m>
                    <a:endParaRPr lang="en-KR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6DCD6EE5-43C1-FE4C-8FE0-8D4BE10661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8097" y="1508140"/>
                    <a:ext cx="535595" cy="64633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326" r="-2326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64B5FE1-3A09-D14B-B0D8-73327A421103}"/>
                      </a:ext>
                    </a:extLst>
                  </p:cNvPr>
                  <p:cNvSpPr txBox="1"/>
                  <p:nvPr/>
                </p:nvSpPr>
                <p:spPr>
                  <a:xfrm>
                    <a:off x="4510880" y="1508140"/>
                    <a:ext cx="551305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oMath>
                      </m:oMathPara>
                    </a14:m>
                    <a:endParaRPr lang="en-KR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64B5FE1-3A09-D14B-B0D8-73327A4211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0880" y="1508140"/>
                    <a:ext cx="551305" cy="64633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427FA74E-AAA7-0D4A-8481-46707DF2D70F}"/>
                      </a:ext>
                    </a:extLst>
                  </p:cNvPr>
                  <p:cNvSpPr txBox="1"/>
                  <p:nvPr/>
                </p:nvSpPr>
                <p:spPr>
                  <a:xfrm>
                    <a:off x="7053663" y="1508140"/>
                    <a:ext cx="580159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KR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427FA74E-AAA7-0D4A-8481-46707DF2D7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3663" y="1508140"/>
                    <a:ext cx="580159" cy="64633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4D066E84-DACA-7941-BA29-86B2E4B54920}"/>
                      </a:ext>
                    </a:extLst>
                  </p:cNvPr>
                  <p:cNvSpPr txBox="1"/>
                  <p:nvPr/>
                </p:nvSpPr>
                <p:spPr>
                  <a:xfrm>
                    <a:off x="9596446" y="1508140"/>
                    <a:ext cx="543290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en-KR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4D066E84-DACA-7941-BA29-86B2E4B549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96446" y="1508140"/>
                    <a:ext cx="543290" cy="64633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689CB96A-7B0D-3D4C-8010-4A06FFC83F73}"/>
                      </a:ext>
                    </a:extLst>
                  </p:cNvPr>
                  <p:cNvSpPr txBox="1"/>
                  <p:nvPr/>
                </p:nvSpPr>
                <p:spPr>
                  <a:xfrm rot="18972540">
                    <a:off x="1649195" y="3148065"/>
                    <a:ext cx="170899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oMath>
                      </m:oMathPara>
                    </a14:m>
                    <a:endParaRPr lang="en-KR" sz="1400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689CB96A-7B0D-3D4C-8010-4A06FFC83F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972540">
                    <a:off x="1649195" y="3148065"/>
                    <a:ext cx="1708994" cy="52322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4800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0DB767E-2A35-454C-93CD-0E0509A2B2EF}"/>
                  </a:ext>
                </a:extLst>
              </p:cNvPr>
              <p:cNvSpPr txBox="1"/>
              <p:nvPr/>
            </p:nvSpPr>
            <p:spPr>
              <a:xfrm>
                <a:off x="1978822" y="5348989"/>
                <a:ext cx="27891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KR" sz="2400" dirty="0"/>
                  <a:t># of vaccinated</a:t>
                </a:r>
              </a:p>
              <a:p>
                <a:pPr algn="ctr"/>
                <a:r>
                  <a:rPr lang="en-KR" sz="2400" dirty="0"/>
                  <a:t>(2nd dose)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9C5E0F-03EB-E84E-AE79-9E3BDE7E1582}"/>
                  </a:ext>
                </a:extLst>
              </p:cNvPr>
              <p:cNvSpPr txBox="1"/>
              <p:nvPr/>
            </p:nvSpPr>
            <p:spPr>
              <a:xfrm>
                <a:off x="-697786" y="3303315"/>
                <a:ext cx="206710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KR" sz="2400" dirty="0"/>
                  <a:t># of vaccinated</a:t>
                </a:r>
              </a:p>
              <a:p>
                <a:pPr algn="ctr"/>
                <a:r>
                  <a:rPr lang="en-KR" sz="2400" dirty="0"/>
                  <a:t>(1st dose)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F005AAA1-C6D0-FC43-8552-52F2F94ADFEC}"/>
                    </a:ext>
                  </a:extLst>
                </p:cNvPr>
                <p:cNvSpPr/>
                <p:nvPr/>
              </p:nvSpPr>
              <p:spPr>
                <a:xfrm>
                  <a:off x="4272453" y="4293592"/>
                  <a:ext cx="1327759" cy="1327759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5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5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F005AAA1-C6D0-FC43-8552-52F2F94ADF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2453" y="4293592"/>
                  <a:ext cx="1327759" cy="1327759"/>
                </a:xfrm>
                <a:prstGeom prst="ellipse">
                  <a:avLst/>
                </a:prstGeom>
                <a:blipFill>
                  <a:blip r:embed="rId14"/>
                  <a:stretch>
                    <a:fillRect l="-11111" b="-3670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B5F64A4-2E0C-9A40-ACE2-3C17C189E5C5}"/>
                </a:ext>
              </a:extLst>
            </p:cNvPr>
            <p:cNvCxnSpPr>
              <a:cxnSpLocks/>
              <a:stCxn id="26" idx="0"/>
              <a:endCxn id="7" idx="4"/>
            </p:cNvCxnSpPr>
            <p:nvPr/>
          </p:nvCxnSpPr>
          <p:spPr>
            <a:xfrm flipH="1" flipV="1">
              <a:off x="3664942" y="2818353"/>
              <a:ext cx="1271391" cy="147523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505C2A0-1D9D-0841-BD02-AC6B457C8693}"/>
                    </a:ext>
                  </a:extLst>
                </p:cNvPr>
                <p:cNvSpPr txBox="1"/>
                <p:nvPr/>
              </p:nvSpPr>
              <p:spPr>
                <a:xfrm rot="2936757">
                  <a:off x="3773944" y="3258075"/>
                  <a:ext cx="171726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KR" sz="14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505C2A0-1D9D-0841-BD02-AC6B457C86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936757">
                  <a:off x="3773944" y="3258075"/>
                  <a:ext cx="1717265" cy="523220"/>
                </a:xfrm>
                <a:prstGeom prst="rect">
                  <a:avLst/>
                </a:prstGeom>
                <a:blipFill>
                  <a:blip r:embed="rId15"/>
                  <a:stretch>
                    <a:fillRect l="-5785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B582824-6C72-3743-9822-BA6BC1C2F694}"/>
                </a:ext>
              </a:extLst>
            </p:cNvPr>
            <p:cNvCxnSpPr>
              <a:cxnSpLocks/>
              <a:stCxn id="10" idx="6"/>
              <a:endCxn id="26" idx="2"/>
            </p:cNvCxnSpPr>
            <p:nvPr/>
          </p:nvCxnSpPr>
          <p:spPr>
            <a:xfrm>
              <a:off x="2789631" y="4957472"/>
              <a:ext cx="14828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782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45</Words>
  <Application>Microsoft Macintosh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이윤정</dc:creator>
  <cp:lastModifiedBy>이윤정</cp:lastModifiedBy>
  <cp:revision>7</cp:revision>
  <dcterms:created xsi:type="dcterms:W3CDTF">2021-08-30T08:22:42Z</dcterms:created>
  <dcterms:modified xsi:type="dcterms:W3CDTF">2021-09-23T06:11:22Z</dcterms:modified>
</cp:coreProperties>
</file>