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2826-4E9A-3840-AAB3-AC7F6E8B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D015-64C6-CE47-B270-137B1E1B0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84B0-028C-2043-B6C1-01F1C55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6090-CADC-C545-911F-97D70A2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E28-EA8D-AC43-AADD-13E9357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25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8D66-CBE3-5C49-B39C-1E8E0DB7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1112-2CD2-F948-A0FB-D30D9371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A127-A634-1A49-93B4-785C895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298F-F614-CD4A-81B2-4F701DC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96A8-BFE6-904A-ABE1-7AFC989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0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D8C80-E880-3245-BC5B-FB1E200B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4574-4A75-3E4A-9450-D14A7ABC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F30B-99FD-4042-BA79-76B4CB35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8D7F-488E-A64B-B88A-8F7CEF28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656F-1666-5843-9DB0-4385E01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24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E82-A566-0F4A-9E08-66B08ED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1C84-3A41-8049-B871-F03A9857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BA81-CAD7-C64F-A08B-24AA6940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8756-8599-0C45-BEC9-B4972FFF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426-3C37-9346-AA5C-3C1FC546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18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7148-2F24-A849-A603-4EF619F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E2CC-E17D-C94B-8899-263A39F3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E367-F598-024A-AD97-6738495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59C4-4C46-9143-B529-D3040BD3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B90B-8EC8-CE4B-A026-66A552C6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15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012-A74A-7143-B555-4332F17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3E52-9EA8-4C4D-B2C2-875897CA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27CB3-BA53-E54C-864F-62C72DC3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C977-5DA3-504D-89B7-2012040E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FF31-85B2-A24D-9B79-F4067A8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42CC-C89A-354C-B422-E0077CED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833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3A3E-339A-CA46-93A4-604E5993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44F-009D-7847-8924-CA1339A2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E218-8EDC-1946-ACD4-5139516E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8164A-625A-CC42-A12F-AB7D0D97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CADF4-0342-DE4E-9533-366AFE8D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6B499-AE14-2F4D-981D-EC155A1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561C7-528B-9649-9D8A-33C455D4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D2D5-DAA7-604C-84C7-E23B301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44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8BA-39D2-9844-B2F2-8A820CD6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DE33D-8A90-5445-A254-82D8A435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74CB3-CAD8-8F40-AC2B-17159B9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13E-D628-5041-A894-30888D7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96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00F69-A8D3-3846-8880-A47AABD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1FDB-1B7A-1947-9AEC-BA4707EB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C54E7-340A-FD4D-90B5-7F530C0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49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6E26-AE56-F94E-B7AB-1F873F75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C4B6-39C7-EA46-B003-7CEF43E4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19A7E-9CBB-FA4E-AB8D-6D2F014D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2F9A-1F4F-DC4A-91A0-83014429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A55-2184-3F45-954C-17D7DF9A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5DAD-7AA8-1140-ADBD-27EC5CE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1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9DEF-2C52-0942-8CA4-EC2C1D16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61A4A-B0AC-784D-B551-6DAB3726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A143-C63B-B947-A991-7F7CC7BD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A159-E589-C947-B007-E393305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903F-164D-B84E-B0C1-335832C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DD1D-3F4E-4D45-8834-876E9CF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3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CB08-0CC9-054F-9198-836F4E0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7797-FFC0-C34D-BA18-E9EBB389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C9C2-431E-684C-AEF9-44C1B4E7A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C4CC-EF3B-CC44-AA50-F20180885139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5E7C-CFF4-E84D-8669-014EACCFA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2EFA-826B-DA48-964A-A38E3B86A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1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31DA8F7-DAFB-DD48-95FE-961A5CEC0377}"/>
              </a:ext>
            </a:extLst>
          </p:cNvPr>
          <p:cNvGrpSpPr/>
          <p:nvPr/>
        </p:nvGrpSpPr>
        <p:grpSpPr>
          <a:xfrm>
            <a:off x="-304405" y="1490592"/>
            <a:ext cx="12103920" cy="3876815"/>
            <a:chOff x="-304405" y="1490592"/>
            <a:chExt cx="12103920" cy="3876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745E92C-6E3D-AA45-8664-43592BCB1460}"/>
                    </a:ext>
                  </a:extLst>
                </p:cNvPr>
                <p:cNvSpPr/>
                <p:nvPr/>
              </p:nvSpPr>
              <p:spPr>
                <a:xfrm>
                  <a:off x="300624" y="1490594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745E92C-6E3D-AA45-8664-43592BCB1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24" y="1490594"/>
                  <a:ext cx="1327759" cy="1327759"/>
                </a:xfrm>
                <a:prstGeom prst="ellipse">
                  <a:avLst/>
                </a:prstGeom>
                <a:blipFill>
                  <a:blip r:embed="rId2"/>
                  <a:stretch>
                    <a:fillRect l="-926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4F78948-D04C-494A-8E69-C96EA54D6A06}"/>
                    </a:ext>
                  </a:extLst>
                </p:cNvPr>
                <p:cNvSpPr/>
                <p:nvPr/>
              </p:nvSpPr>
              <p:spPr>
                <a:xfrm>
                  <a:off x="2843407" y="1490594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4F78948-D04C-494A-8E69-C96EA54D6A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407" y="1490594"/>
                  <a:ext cx="1327759" cy="1327759"/>
                </a:xfrm>
                <a:prstGeom prst="ellipse">
                  <a:avLst/>
                </a:prstGeom>
                <a:blipFill>
                  <a:blip r:embed="rId3"/>
                  <a:stretch>
                    <a:fillRect l="-3704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D768682-28A7-A847-B458-ACAC1AFC4093}"/>
                    </a:ext>
                  </a:extLst>
                </p:cNvPr>
                <p:cNvSpPr/>
                <p:nvPr/>
              </p:nvSpPr>
              <p:spPr>
                <a:xfrm>
                  <a:off x="7928973" y="1490593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D768682-28A7-A847-B458-ACAC1AFC4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973" y="1490593"/>
                  <a:ext cx="1327759" cy="1327759"/>
                </a:xfrm>
                <a:prstGeom prst="ellipse">
                  <a:avLst/>
                </a:prstGeom>
                <a:blipFill>
                  <a:blip r:embed="rId4"/>
                  <a:stretch>
                    <a:fillRect l="-6481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C5F0BF7-3F5F-0B42-9802-153BA2605ED8}"/>
                    </a:ext>
                  </a:extLst>
                </p:cNvPr>
                <p:cNvSpPr/>
                <p:nvPr/>
              </p:nvSpPr>
              <p:spPr>
                <a:xfrm>
                  <a:off x="5386190" y="1490593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C5F0BF7-3F5F-0B42-9802-153BA2605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190" y="1490593"/>
                  <a:ext cx="1327759" cy="1327759"/>
                </a:xfrm>
                <a:prstGeom prst="ellipse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72616F3-5E5B-CF46-B05E-0706FE77533C}"/>
                    </a:ext>
                  </a:extLst>
                </p:cNvPr>
                <p:cNvSpPr/>
                <p:nvPr/>
              </p:nvSpPr>
              <p:spPr>
                <a:xfrm>
                  <a:off x="2843407" y="4039648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72616F3-5E5B-CF46-B05E-0706FE775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407" y="4039648"/>
                  <a:ext cx="1327759" cy="1327759"/>
                </a:xfrm>
                <a:prstGeom prst="ellipse">
                  <a:avLst/>
                </a:prstGeom>
                <a:blipFill>
                  <a:blip r:embed="rId6"/>
                  <a:stretch>
                    <a:fillRect l="-2778" b="-467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2BFA790-F8AA-A849-AEF7-71A775F71761}"/>
                    </a:ext>
                  </a:extLst>
                </p:cNvPr>
                <p:cNvSpPr/>
                <p:nvPr/>
              </p:nvSpPr>
              <p:spPr>
                <a:xfrm>
                  <a:off x="10471756" y="1490592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2BFA790-F8AA-A849-AEF7-71A775F71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756" y="1490592"/>
                  <a:ext cx="1327759" cy="1327759"/>
                </a:xfrm>
                <a:prstGeom prst="ellipse">
                  <a:avLst/>
                </a:prstGeom>
                <a:blipFill>
                  <a:blip r:embed="rId7"/>
                  <a:stretch>
                    <a:fillRect l="-3704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D5EE9C-5B9F-5043-97C7-7055772803B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628383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8E28EDF-6826-3A41-B1CB-649B66AA429E}"/>
                </a:ext>
              </a:extLst>
            </p:cNvPr>
            <p:cNvCxnSpPr/>
            <p:nvPr/>
          </p:nvCxnSpPr>
          <p:spPr>
            <a:xfrm>
              <a:off x="4171166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33EDC9-FDB7-0244-A4F9-CD460F0F9CC3}"/>
                </a:ext>
              </a:extLst>
            </p:cNvPr>
            <p:cNvCxnSpPr/>
            <p:nvPr/>
          </p:nvCxnSpPr>
          <p:spPr>
            <a:xfrm>
              <a:off x="6713949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C72BAA-7424-7149-8C25-60B1EA64628C}"/>
                </a:ext>
              </a:extLst>
            </p:cNvPr>
            <p:cNvCxnSpPr/>
            <p:nvPr/>
          </p:nvCxnSpPr>
          <p:spPr>
            <a:xfrm>
              <a:off x="9256732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718302-B105-E049-AF03-0198EC68ECB4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1433937" y="2623907"/>
              <a:ext cx="1603916" cy="1610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11F36F-9521-5F44-A5F1-40F01550AA89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3507287" y="2818353"/>
              <a:ext cx="0" cy="122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8EEF73-C911-4947-B8AF-C94387E52153}"/>
                </a:ext>
              </a:extLst>
            </p:cNvPr>
            <p:cNvCxnSpPr>
              <a:cxnSpLocks/>
              <a:stCxn id="10" idx="6"/>
              <a:endCxn id="11" idx="4"/>
            </p:cNvCxnSpPr>
            <p:nvPr/>
          </p:nvCxnSpPr>
          <p:spPr>
            <a:xfrm flipV="1">
              <a:off x="4171166" y="2818351"/>
              <a:ext cx="6964470" cy="18851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CD6EE5-43C1-FE4C-8FE0-8D4BE1066164}"/>
                    </a:ext>
                  </a:extLst>
                </p:cNvPr>
                <p:cNvSpPr txBox="1"/>
                <p:nvPr/>
              </p:nvSpPr>
              <p:spPr>
                <a:xfrm>
                  <a:off x="1968097" y="1508140"/>
                  <a:ext cx="53559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CD6EE5-43C1-FE4C-8FE0-8D4BE1066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097" y="1508140"/>
                  <a:ext cx="535595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4B5FE1-3A09-D14B-B0D8-73327A421103}"/>
                    </a:ext>
                  </a:extLst>
                </p:cNvPr>
                <p:cNvSpPr txBox="1"/>
                <p:nvPr/>
              </p:nvSpPr>
              <p:spPr>
                <a:xfrm>
                  <a:off x="4510880" y="1508140"/>
                  <a:ext cx="5513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4B5FE1-3A09-D14B-B0D8-73327A421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880" y="1508140"/>
                  <a:ext cx="55130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7FA74E-AAA7-0D4A-8481-46707DF2D70F}"/>
                    </a:ext>
                  </a:extLst>
                </p:cNvPr>
                <p:cNvSpPr txBox="1"/>
                <p:nvPr/>
              </p:nvSpPr>
              <p:spPr>
                <a:xfrm>
                  <a:off x="7053663" y="1508140"/>
                  <a:ext cx="58015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7FA74E-AAA7-0D4A-8481-46707DF2D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663" y="1508140"/>
                  <a:ext cx="580159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066E84-DACA-7941-BA29-86B2E4B54920}"/>
                    </a:ext>
                  </a:extLst>
                </p:cNvPr>
                <p:cNvSpPr txBox="1"/>
                <p:nvPr/>
              </p:nvSpPr>
              <p:spPr>
                <a:xfrm>
                  <a:off x="9596446" y="1508140"/>
                  <a:ext cx="5432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066E84-DACA-7941-BA29-86B2E4B54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446" y="1508140"/>
                  <a:ext cx="543290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89CB96A-7B0D-3D4C-8010-4A06FFC83F73}"/>
                    </a:ext>
                  </a:extLst>
                </p:cNvPr>
                <p:cNvSpPr txBox="1"/>
                <p:nvPr/>
              </p:nvSpPr>
              <p:spPr>
                <a:xfrm>
                  <a:off x="3591650" y="2961773"/>
                  <a:ext cx="1836978" cy="1223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89CB96A-7B0D-3D4C-8010-4A06FFC83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50" y="2961773"/>
                  <a:ext cx="1836978" cy="1223733"/>
                </a:xfrm>
                <a:prstGeom prst="rect">
                  <a:avLst/>
                </a:prstGeom>
                <a:blipFill>
                  <a:blip r:embed="rId12"/>
                  <a:stretch>
                    <a:fillRect b="-515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B767E-2A35-454C-93CD-0E0509A2B2EF}"/>
                    </a:ext>
                  </a:extLst>
                </p:cNvPr>
                <p:cNvSpPr txBox="1"/>
                <p:nvPr/>
              </p:nvSpPr>
              <p:spPr>
                <a:xfrm>
                  <a:off x="6050070" y="4146111"/>
                  <a:ext cx="47079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800" dirty="0"/>
                    <a:t># of vaccinated (2nd dose)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KR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B767E-2A35-454C-93CD-0E0509A2B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70" y="4146111"/>
                  <a:ext cx="470799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2688" t="-11905" b="-3095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99C5E0F-03EB-E84E-AE79-9E3BDE7E1582}"/>
                    </a:ext>
                  </a:extLst>
                </p:cNvPr>
                <p:cNvSpPr txBox="1"/>
                <p:nvPr/>
              </p:nvSpPr>
              <p:spPr>
                <a:xfrm>
                  <a:off x="-304405" y="3339485"/>
                  <a:ext cx="238116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KR" sz="2800" dirty="0"/>
                    <a:t># of vaccinated</a:t>
                  </a:r>
                </a:p>
                <a:p>
                  <a:pPr algn="ctr"/>
                  <a:r>
                    <a:rPr lang="en-KR" sz="2800" dirty="0"/>
                    <a:t>(1st dose)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KR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99C5E0F-03EB-E84E-AE79-9E3BDE7E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4405" y="3339485"/>
                  <a:ext cx="2381165" cy="954107"/>
                </a:xfrm>
                <a:prstGeom prst="rect">
                  <a:avLst/>
                </a:prstGeom>
                <a:blipFill>
                  <a:blip r:embed="rId14"/>
                  <a:stretch>
                    <a:fillRect l="-5319" t="-8000" r="-4787" b="-17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7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이윤정</dc:creator>
  <cp:lastModifiedBy>이윤정</cp:lastModifiedBy>
  <cp:revision>5</cp:revision>
  <dcterms:created xsi:type="dcterms:W3CDTF">2021-08-30T08:22:42Z</dcterms:created>
  <dcterms:modified xsi:type="dcterms:W3CDTF">2021-09-07T08:44:48Z</dcterms:modified>
</cp:coreProperties>
</file>