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9" r:id="rId5"/>
    <p:sldId id="261" r:id="rId6"/>
    <p:sldId id="262" r:id="rId7"/>
    <p:sldId id="266" r:id="rId8"/>
    <p:sldId id="267" r:id="rId9"/>
    <p:sldId id="268" r:id="rId10"/>
    <p:sldId id="260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1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0363C-8BFB-499F-B78C-9AC5C583684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F22E4-8D27-480D-BD91-BF60884B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Yoon-</a:t>
            </a:r>
            <a:r>
              <a:rPr lang="en-US" dirty="0" err="1"/>
              <a:t>gu</a:t>
            </a:r>
            <a:r>
              <a:rPr lang="en-US" dirty="0"/>
              <a:t> Hwang</a:t>
            </a:r>
          </a:p>
        </p:txBody>
      </p:sp>
      <p:pic>
        <p:nvPicPr>
          <p:cNvPr id="1028" name="Picture 4" descr="https://i.ytimg.com/vi/oZikw5k_2FM/maxres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9" b="28464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49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1" cy="447260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tf.placeholder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tf.Variable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tf.Variable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 marL="457200" indent="-457200">
              <a:buFont typeface="+mj-lt"/>
              <a:buAutoNum type="arabi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tf.nn.softmax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tf.matmul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W) + b)</a:t>
            </a:r>
          </a:p>
        </p:txBody>
      </p:sp>
      <p:pic>
        <p:nvPicPr>
          <p:cNvPr id="4" name="Picture 2" descr="https://www.tensorflow.org/images/softmax-regression-vectoreq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47" y="3799116"/>
            <a:ext cx="9160030" cy="22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11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Convolutionary</a:t>
            </a:r>
            <a:r>
              <a:rPr lang="en-US" dirty="0"/>
              <a:t> neural network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pbs.twimg.com/media/Cw9asbeUQAETYoC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8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TensorFlow</a:t>
            </a:r>
            <a:r>
              <a:rPr lang="en-US" dirty="0"/>
              <a:t> was originally developed by the </a:t>
            </a:r>
            <a:r>
              <a:rPr lang="en-US" b="1" dirty="0"/>
              <a:t>Google Brain</a:t>
            </a:r>
            <a:r>
              <a:rPr lang="en-US" dirty="0"/>
              <a:t> team for Google's research and production purposes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TensorFlow</a:t>
            </a:r>
            <a:r>
              <a:rPr lang="en-US" dirty="0"/>
              <a:t> is </a:t>
            </a:r>
            <a:r>
              <a:rPr lang="en-US" b="1" dirty="0"/>
              <a:t>Google Brain</a:t>
            </a:r>
            <a:r>
              <a:rPr lang="en-US" dirty="0"/>
              <a:t>'s second generation machine learning </a:t>
            </a:r>
            <a:r>
              <a:rPr lang="en-US" dirty="0" err="1"/>
              <a:t>syste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 the Apache 2.0 open source license on November 9, 2015</a:t>
            </a:r>
          </a:p>
        </p:txBody>
      </p:sp>
      <p:pic>
        <p:nvPicPr>
          <p:cNvPr id="1026" name="Picture 2" descr="http://image.slidesharecdn.com/aceu-2012-openoffice-at-apache-121107071324-phpapp01/95/openoffice-at-apache-22-638.jpg?cb=135246494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" t="29017" r="4815" b="9290"/>
          <a:stretch/>
        </p:blipFill>
        <p:spPr bwMode="auto">
          <a:xfrm>
            <a:off x="6607534" y="3983604"/>
            <a:ext cx="5478449" cy="281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65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mathematical expression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24128" y="3264009"/>
                <a:ext cx="8992925" cy="578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𝑀𝑖𝑛𝑖𝑚𝑖𝑧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3264009"/>
                <a:ext cx="8992925" cy="578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91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Mnist</a:t>
            </a:r>
            <a:r>
              <a:rPr lang="en-US" dirty="0"/>
              <a:t> dataset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0" name="Picture 6" descr="http://tensorlayer.readthedocs.io/en/latest/_images/mnist.jpe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6" r="785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57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u="sng" dirty="0"/>
              <a:t>M</a:t>
            </a:r>
            <a:r>
              <a:rPr lang="en-US" dirty="0"/>
              <a:t>ixed </a:t>
            </a:r>
            <a:r>
              <a:rPr lang="en-US" u="sng" dirty="0"/>
              <a:t>N</a:t>
            </a:r>
            <a:r>
              <a:rPr lang="en-US" dirty="0"/>
              <a:t>ational </a:t>
            </a:r>
            <a:r>
              <a:rPr lang="en-US" u="sng" dirty="0"/>
              <a:t>I</a:t>
            </a:r>
            <a:r>
              <a:rPr lang="en-US" dirty="0"/>
              <a:t>nstitute of </a:t>
            </a:r>
            <a:r>
              <a:rPr lang="en-US" u="sng" dirty="0"/>
              <a:t>S</a:t>
            </a:r>
            <a:r>
              <a:rPr lang="en-US" dirty="0"/>
              <a:t>tandards and </a:t>
            </a:r>
            <a:r>
              <a:rPr lang="en-US" u="sng" dirty="0"/>
              <a:t>T</a:t>
            </a:r>
            <a:r>
              <a:rPr lang="en-US" dirty="0"/>
              <a:t>echnology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Handwritten Digits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60,000 training images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10,000 test images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28 x 28 images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351644" y="2989410"/>
            <a:ext cx="4490499" cy="3725467"/>
            <a:chOff x="7065397" y="2785061"/>
            <a:chExt cx="4490499" cy="3725467"/>
          </a:xfrm>
        </p:grpSpPr>
        <p:pic>
          <p:nvPicPr>
            <p:cNvPr id="4100" name="Picture 4" descr="https://www.researchgate.net/profile/Kai_Labusch/publication/242300247/figure/fig1/AS:298429235384320@1448162482185/Figure-1-Samples-from-the-MNIST-data-set-of-handwritten-digit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130" y="2935395"/>
              <a:ext cx="4297766" cy="3575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Left Bracket 3"/>
            <p:cNvSpPr/>
            <p:nvPr/>
          </p:nvSpPr>
          <p:spPr>
            <a:xfrm rot="5400000">
              <a:off x="7675550" y="2441939"/>
              <a:ext cx="86053" cy="772298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28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7" name="Left Bracket 6"/>
            <p:cNvSpPr/>
            <p:nvPr/>
          </p:nvSpPr>
          <p:spPr>
            <a:xfrm>
              <a:off x="7065397" y="3024087"/>
              <a:ext cx="86053" cy="772298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28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07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i.ytimg.com/vi/0T0z8d0_aY4/maxresdefault.jp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9" b="2215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58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tensorflow.org/images/softmax-regression-scalar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84" y="1416279"/>
            <a:ext cx="10076033" cy="402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76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" name="Picture 10" descr="https://www.tensorflow.org/images/softmax-regression-scalareq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84" y="2278391"/>
            <a:ext cx="10076033" cy="230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50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ww.tensorflow.org/images/softmax-regression-vectoreq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84" y="2199534"/>
            <a:ext cx="10076033" cy="24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725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67</TotalTime>
  <Words>140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Tw Cen MT</vt:lpstr>
      <vt:lpstr>Tw Cen MT Condensed</vt:lpstr>
      <vt:lpstr>Wingdings 3</vt:lpstr>
      <vt:lpstr>Integral</vt:lpstr>
      <vt:lpstr>Tensorflow tutorial</vt:lpstr>
      <vt:lpstr>Tensorflow?</vt:lpstr>
      <vt:lpstr>Simple mathematical expression</vt:lpstr>
      <vt:lpstr>Mnist dataset</vt:lpstr>
      <vt:lpstr>MNIST?</vt:lpstr>
      <vt:lpstr>Linear regression</vt:lpstr>
      <vt:lpstr>PowerPoint Presentation</vt:lpstr>
      <vt:lpstr>PowerPoint Presentation</vt:lpstr>
      <vt:lpstr>PowerPoint Presentation</vt:lpstr>
      <vt:lpstr>Variable types</vt:lpstr>
      <vt:lpstr>Convolutionary neural network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tutorial</dc:title>
  <dc:creator>STOC</dc:creator>
  <cp:lastModifiedBy>STOC</cp:lastModifiedBy>
  <cp:revision>37</cp:revision>
  <dcterms:created xsi:type="dcterms:W3CDTF">2016-12-26T04:36:42Z</dcterms:created>
  <dcterms:modified xsi:type="dcterms:W3CDTF">2016-12-26T07:35:43Z</dcterms:modified>
</cp:coreProperties>
</file>