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0363C-8BFB-499F-B78C-9AC5C583684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F22E4-8D27-480D-BD91-BF60884B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Yoon-</a:t>
            </a:r>
            <a:r>
              <a:rPr lang="en-US" dirty="0" err="1"/>
              <a:t>gu</a:t>
            </a:r>
            <a:r>
              <a:rPr lang="en-US" dirty="0"/>
              <a:t> Hwang</a:t>
            </a:r>
          </a:p>
        </p:txBody>
      </p:sp>
      <p:pic>
        <p:nvPicPr>
          <p:cNvPr id="1028" name="Picture 4" descr="https://i.ytimg.com/vi/oZikw5k_2FM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" b="28464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9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TensorFlow</a:t>
            </a:r>
            <a:r>
              <a:rPr lang="en-US" dirty="0"/>
              <a:t> was originally developed by the </a:t>
            </a:r>
            <a:r>
              <a:rPr lang="en-US" b="1" dirty="0"/>
              <a:t>Google Brain</a:t>
            </a:r>
            <a:r>
              <a:rPr lang="en-US" dirty="0"/>
              <a:t> team for Google's research and production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TensorFlow</a:t>
            </a:r>
            <a:r>
              <a:rPr lang="en-US" dirty="0"/>
              <a:t> is </a:t>
            </a:r>
            <a:r>
              <a:rPr lang="en-US" b="1" dirty="0"/>
              <a:t>Google Brain</a:t>
            </a:r>
            <a:r>
              <a:rPr lang="en-US" dirty="0"/>
              <a:t>'s second generation machine learning </a:t>
            </a:r>
            <a:r>
              <a:rPr lang="en-US" dirty="0" err="1"/>
              <a:t>syste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 the Apache 2.0 open source license on November 9, 2015</a:t>
            </a:r>
            <a:endParaRPr lang="en-US" dirty="0"/>
          </a:p>
        </p:txBody>
      </p:sp>
      <p:pic>
        <p:nvPicPr>
          <p:cNvPr id="1026" name="Picture 2" descr="http://image.slidesharecdn.com/aceu-2012-openoffice-at-apache-121107071324-phpapp01/95/openoffice-at-apache-22-638.jpg?cb=135246494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t="29017" r="4815" b="9290"/>
          <a:stretch/>
        </p:blipFill>
        <p:spPr bwMode="auto">
          <a:xfrm>
            <a:off x="6607534" y="3983604"/>
            <a:ext cx="5478449" cy="28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5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4259347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52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Tw Cen MT</vt:lpstr>
      <vt:lpstr>Tw Cen MT Condensed</vt:lpstr>
      <vt:lpstr>Wingdings 3</vt:lpstr>
      <vt:lpstr>Integral</vt:lpstr>
      <vt:lpstr>Tensorflow tutorial</vt:lpstr>
      <vt:lpstr>Tensorflow?</vt:lpstr>
      <vt:lpstr>Mechanics 101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tutorial</dc:title>
  <dc:creator>STOC</dc:creator>
  <cp:lastModifiedBy>STOC</cp:lastModifiedBy>
  <cp:revision>9</cp:revision>
  <dcterms:created xsi:type="dcterms:W3CDTF">2016-12-26T04:36:42Z</dcterms:created>
  <dcterms:modified xsi:type="dcterms:W3CDTF">2016-12-26T04:54:14Z</dcterms:modified>
</cp:coreProperties>
</file>