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00BC-235E-BDB8-3FF3-AFE1CE76B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03193-62B4-7310-EE32-71BAEC112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7CFD-FBA6-9F61-8E9A-3F71CA6D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7F2E-8B97-6EC5-248F-58FE5CA4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2EBD-4B31-9123-BBD7-64DB76AC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EFAF-3CB1-F9A2-D032-92FE1995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4C388-A269-3934-F76A-8F25A925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87AE8-241B-3EFC-61E6-B25E9B8F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392D-800C-3848-2A0B-55218ED6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DA1F7-A096-A0B3-A997-9359D6A0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B4B05-925F-38BB-0619-51D2CB3E7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4F02B-A217-DDD3-960E-B10EAD52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8D16-F690-E073-2FFC-37379C3E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BACF-5FBE-EE96-14A6-D31D9892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B255A-B05D-D13E-698D-B3881555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4F41-39AA-E01A-0ECA-7F75E82D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6531-CD48-1C4F-136E-708456C8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37FA-C0D3-FEAE-6E4F-C48C2E34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DD0D-C992-08EE-CC49-529C9B9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4DB12-E928-07ED-36CE-C1A4B631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ABA3-914D-5C12-4DE5-36FDE075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D8D96-F001-F7AB-14F1-85298B84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69AE-702D-1DBE-99A4-BECAF6D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66BD-7D9B-D08D-302F-950E2A0C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AC17-71B5-DDFD-A711-023B779F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7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0A03-67ED-F967-AF03-C94B3C39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E1B5-EC70-8C36-EA20-7E4FE59BA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B04A9-BAF1-8BB3-A205-351E59AD0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20A7D-95E6-1DAC-6A7B-038EFCFF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637EB-89DE-1A24-039C-07286AA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30431-7E14-DE9F-A750-143CA72E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2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4DD3-86AF-46D5-3F07-F30C38E1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4706C-8244-BA2E-2027-971F80E5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1E56-7BA9-A868-DB82-10C7102E7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109E3-C843-9E2B-3549-DE298F572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F4250-0393-B306-A8B2-F661F04AF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BDECE-200C-3D29-87FD-A61BACEC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C9511-7258-CBAB-877E-99F1B545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39231-DC9C-FED1-E61B-9CEA1050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2DAD-33E9-343D-3342-5E185733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CB306-9F73-A1D0-E658-8884E4CE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47137-AB88-D20E-2AAB-44C76ED2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846C4-C09A-DEF7-AA06-6EA25AC8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D2EA3-5BC8-DB3D-F6BD-C00BB3BE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2DB22-4D26-F916-2B13-BF5C13D3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C0E21-0AF6-F82C-338A-9E39E2E6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E3DF-A1F1-BA2D-BC95-7E17E53B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1430-0A5B-BBAD-EB2E-C99D05EB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DE56D-A85B-1980-AA95-9A3FC6B9E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B0D26-67BC-6EBB-D51D-610E0382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1AE8F-2AA4-6B39-1116-386B2227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AE95C-6626-F366-43AC-91EEEB87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9AD0-17F1-DAE2-155F-35662EA4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45E8C-0848-9CAA-ACB7-6049BEFE5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AC406-6C55-A1BF-DDA6-00F49CBD0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53E0-928C-5D35-ABB2-C57D7DB5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08DD9-FDF9-F781-5F31-C0737BD9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E683C-8B1B-F3E8-2798-2E1A76E8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2424B-03E9-6A9C-0967-B2535F22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64BBA-D750-CC48-2235-D1BD5235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CDB9-1DA3-A21E-70F3-EE714CA2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DEFA-F69B-4B19-BC6F-A6ED0CF99BE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5A48-FCEB-23CB-824B-5F9FC00C9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DC39-0916-170A-7E42-A61436F44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E542-C9F6-4CB6-A562-572A1F69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078712C-E856-8C28-43EB-E471090A1E71}"/>
              </a:ext>
            </a:extLst>
          </p:cNvPr>
          <p:cNvGrpSpPr/>
          <p:nvPr/>
        </p:nvGrpSpPr>
        <p:grpSpPr>
          <a:xfrm>
            <a:off x="0" y="1313164"/>
            <a:ext cx="12088368" cy="3466862"/>
            <a:chOff x="0" y="1313164"/>
            <a:chExt cx="12088368" cy="34668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B2073A2-424B-1A87-1412-61D2C77B301D}"/>
                </a:ext>
              </a:extLst>
            </p:cNvPr>
            <p:cNvSpPr/>
            <p:nvPr/>
          </p:nvSpPr>
          <p:spPr>
            <a:xfrm>
              <a:off x="1995868" y="1911096"/>
              <a:ext cx="2221992" cy="53949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EEG/fNIRS Device</a:t>
              </a:r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E21BB15-7052-389A-BA3F-7AC17670B1D8}"/>
                </a:ext>
              </a:extLst>
            </p:cNvPr>
            <p:cNvSpPr/>
            <p:nvPr/>
          </p:nvSpPr>
          <p:spPr>
            <a:xfrm>
              <a:off x="1995868" y="2679192"/>
              <a:ext cx="2221992" cy="53949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Protocol Markers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80323CE-3341-FE2E-4702-50A5C35D9974}"/>
                </a:ext>
              </a:extLst>
            </p:cNvPr>
            <p:cNvSpPr/>
            <p:nvPr/>
          </p:nvSpPr>
          <p:spPr>
            <a:xfrm>
              <a:off x="1995868" y="3447288"/>
              <a:ext cx="2221992" cy="53949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SendData.m</a:t>
              </a:r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47858E5-564A-3AD1-4D2E-EE68C2193A66}"/>
                </a:ext>
              </a:extLst>
            </p:cNvPr>
            <p:cNvSpPr/>
            <p:nvPr/>
          </p:nvSpPr>
          <p:spPr>
            <a:xfrm>
              <a:off x="1995868" y="4215384"/>
              <a:ext cx="2221992" cy="53949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SendStringMarker.m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70CE7D-7543-A747-12FC-C5CAE86B4E91}"/>
                </a:ext>
              </a:extLst>
            </p:cNvPr>
            <p:cNvSpPr txBox="1"/>
            <p:nvPr/>
          </p:nvSpPr>
          <p:spPr>
            <a:xfrm>
              <a:off x="2335339" y="1313164"/>
              <a:ext cx="1543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Source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6B922DF-9F2D-2EB8-57E9-E8BD490459DA}"/>
                </a:ext>
              </a:extLst>
            </p:cNvPr>
            <p:cNvSpPr/>
            <p:nvPr/>
          </p:nvSpPr>
          <p:spPr>
            <a:xfrm>
              <a:off x="5257800" y="1908810"/>
              <a:ext cx="2645664" cy="53949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LabRecorder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F845E5A-04AD-1134-35D6-A8B5DD701149}"/>
                </a:ext>
              </a:extLst>
            </p:cNvPr>
            <p:cNvSpPr/>
            <p:nvPr/>
          </p:nvSpPr>
          <p:spPr>
            <a:xfrm>
              <a:off x="5257800" y="3787902"/>
              <a:ext cx="2645664" cy="99212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ReceiveData.m</a:t>
              </a:r>
              <a:endParaRPr lang="en-US" dirty="0"/>
            </a:p>
            <a:p>
              <a:pPr algn="ctr"/>
              <a:r>
                <a:rPr lang="en-US" dirty="0"/>
                <a:t>&amp;</a:t>
              </a:r>
            </a:p>
            <a:p>
              <a:pPr algn="ctr"/>
              <a:r>
                <a:rPr lang="en-US" dirty="0" err="1"/>
                <a:t>ReceiveStringMarkers.m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88886A-8C44-1AA6-E538-337BA20EBC62}"/>
                </a:ext>
              </a:extLst>
            </p:cNvPr>
            <p:cNvSpPr txBox="1"/>
            <p:nvPr/>
          </p:nvSpPr>
          <p:spPr>
            <a:xfrm>
              <a:off x="5809107" y="1313164"/>
              <a:ext cx="1543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Recorder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9529B42-29C0-2F1C-0F00-125E3CD62571}"/>
                </a:ext>
              </a:extLst>
            </p:cNvPr>
            <p:cNvCxnSpPr>
              <a:cxnSpLocks/>
              <a:stCxn id="10" idx="3"/>
              <a:endCxn id="44" idx="1"/>
            </p:cNvCxnSpPr>
            <p:nvPr/>
          </p:nvCxnSpPr>
          <p:spPr>
            <a:xfrm>
              <a:off x="7903464" y="2178558"/>
              <a:ext cx="5273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58C8F90-9A39-DB63-C822-1C139B582D9E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7903464" y="4283964"/>
              <a:ext cx="493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F2E884-8409-8F65-90C9-84278C3871D6}"/>
                </a:ext>
              </a:extLst>
            </p:cNvPr>
            <p:cNvSpPr txBox="1"/>
            <p:nvPr/>
          </p:nvSpPr>
          <p:spPr>
            <a:xfrm>
              <a:off x="8430768" y="1993892"/>
              <a:ext cx="35692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Record as .</a:t>
              </a:r>
              <a:r>
                <a:rPr lang="en-US" altLang="zh-CN" dirty="0" err="1"/>
                <a:t>xdf</a:t>
              </a:r>
              <a:r>
                <a:rPr lang="en-US" altLang="zh-CN" dirty="0"/>
                <a:t> and process offline</a:t>
              </a:r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7E50D9-CB09-4344-3816-46542937A0BC}"/>
                </a:ext>
              </a:extLst>
            </p:cNvPr>
            <p:cNvSpPr txBox="1"/>
            <p:nvPr/>
          </p:nvSpPr>
          <p:spPr>
            <a:xfrm>
              <a:off x="8396858" y="4099298"/>
              <a:ext cx="36915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Receive and further real-time process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6518E40-96F6-AE0D-B0A1-4FC609F805B4}"/>
                </a:ext>
              </a:extLst>
            </p:cNvPr>
            <p:cNvSpPr/>
            <p:nvPr/>
          </p:nvSpPr>
          <p:spPr>
            <a:xfrm>
              <a:off x="5257800" y="2635901"/>
              <a:ext cx="2645664" cy="99212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vis_stream.m</a:t>
              </a:r>
              <a:endParaRPr lang="en-US" dirty="0"/>
            </a:p>
            <a:p>
              <a:pPr algn="ctr"/>
              <a:r>
                <a:rPr lang="en-US" dirty="0"/>
                <a:t>&amp;</a:t>
              </a:r>
            </a:p>
            <a:p>
              <a:pPr algn="ctr"/>
              <a:r>
                <a:rPr lang="en-US" dirty="0" err="1"/>
                <a:t>vis_stream_comp.m</a:t>
              </a:r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5AC9D7C-98D2-9139-3172-629AF39F3B78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7903464" y="3131963"/>
              <a:ext cx="493395" cy="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DAF443-5846-CA45-9872-1B32AFCE4CA4}"/>
                </a:ext>
              </a:extLst>
            </p:cNvPr>
            <p:cNvSpPr txBox="1"/>
            <p:nvPr/>
          </p:nvSpPr>
          <p:spPr>
            <a:xfrm>
              <a:off x="8396859" y="2948940"/>
              <a:ext cx="36915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Receive and visualize real-time data</a:t>
              </a:r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FCCCA1-9E8C-31DE-535D-97267990CAE0}"/>
                </a:ext>
              </a:extLst>
            </p:cNvPr>
            <p:cNvSpPr txBox="1"/>
            <p:nvPr/>
          </p:nvSpPr>
          <p:spPr>
            <a:xfrm>
              <a:off x="0" y="3914632"/>
              <a:ext cx="17647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Simulated Data 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14E6DEE-97A5-2BA1-C391-1C8A86453A15}"/>
                </a:ext>
              </a:extLst>
            </p:cNvPr>
            <p:cNvSpPr txBox="1"/>
            <p:nvPr/>
          </p:nvSpPr>
          <p:spPr>
            <a:xfrm>
              <a:off x="192023" y="2363224"/>
              <a:ext cx="13807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Actual Data </a:t>
              </a:r>
              <a:endParaRPr lang="en-US" dirty="0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F1C66F75-EBE3-F347-FF5E-7D521B47202A}"/>
                </a:ext>
              </a:extLst>
            </p:cNvPr>
            <p:cNvSpPr/>
            <p:nvPr/>
          </p:nvSpPr>
          <p:spPr>
            <a:xfrm>
              <a:off x="4528756" y="3141107"/>
              <a:ext cx="484632" cy="306181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74BDFA16-C7E8-5E2F-503A-9859F47ECF37}"/>
                </a:ext>
              </a:extLst>
            </p:cNvPr>
            <p:cNvSpPr/>
            <p:nvPr/>
          </p:nvSpPr>
          <p:spPr>
            <a:xfrm>
              <a:off x="1649922" y="1908811"/>
              <a:ext cx="167257" cy="130987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B8ECE93F-114E-659A-5894-BE419E579001}"/>
                </a:ext>
              </a:extLst>
            </p:cNvPr>
            <p:cNvSpPr/>
            <p:nvPr/>
          </p:nvSpPr>
          <p:spPr>
            <a:xfrm>
              <a:off x="1649922" y="3470148"/>
              <a:ext cx="167257" cy="130987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26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Xia, Yunjia</dc:creator>
  <cp:lastModifiedBy>Xia, Yunjia</cp:lastModifiedBy>
  <cp:revision>20</cp:revision>
  <dcterms:created xsi:type="dcterms:W3CDTF">2023-11-26T00:31:07Z</dcterms:created>
  <dcterms:modified xsi:type="dcterms:W3CDTF">2023-11-26T00:43:00Z</dcterms:modified>
</cp:coreProperties>
</file>