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9" r:id="rId3"/>
    <p:sldId id="262" r:id="rId4"/>
    <p:sldId id="261" r:id="rId5"/>
    <p:sldId id="263" r:id="rId6"/>
    <p:sldId id="265" r:id="rId7"/>
    <p:sldId id="266" r:id="rId8"/>
    <p:sldId id="267" r:id="rId9"/>
    <p:sldId id="268" r:id="rId10"/>
    <p:sldId id="264" r:id="rId11"/>
    <p:sldId id="271" r:id="rId12"/>
    <p:sldId id="270" r:id="rId13"/>
    <p:sldId id="269" r:id="rId14"/>
    <p:sldId id="258" r:id="rId15"/>
    <p:sldId id="260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53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  <p15:guide id="7" orient="horz" pos="3838" userDrawn="1">
          <p15:clr>
            <a:srgbClr val="A4A3A4"/>
          </p15:clr>
        </p15:guide>
        <p15:guide id="8" pos="1759" userDrawn="1">
          <p15:clr>
            <a:srgbClr val="A4A3A4"/>
          </p15:clr>
        </p15:guide>
        <p15:guide id="9" pos="3165" userDrawn="1">
          <p15:clr>
            <a:srgbClr val="A4A3A4"/>
          </p15:clr>
        </p15:guide>
        <p15:guide id="11" pos="4572" userDrawn="1">
          <p15:clr>
            <a:srgbClr val="A4A3A4"/>
          </p15:clr>
        </p15:guide>
        <p15:guide id="12" pos="5978" userDrawn="1">
          <p15:clr>
            <a:srgbClr val="A4A3A4"/>
          </p15:clr>
        </p15:guide>
        <p15:guide id="13" orient="horz" pos="1253" userDrawn="1">
          <p15:clr>
            <a:srgbClr val="A4A3A4"/>
          </p15:clr>
        </p15:guide>
        <p15:guide id="14" orient="horz" pos="2115" userDrawn="1">
          <p15:clr>
            <a:srgbClr val="A4A3A4"/>
          </p15:clr>
        </p15:guide>
        <p15:guide id="15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2FF"/>
    <a:srgbClr val="EBEBEB"/>
    <a:srgbClr val="FFF2B9"/>
    <a:srgbClr val="D2E1F7"/>
    <a:srgbClr val="D7F0CD"/>
    <a:srgbClr val="FBE5B4"/>
    <a:srgbClr val="F2FBE6"/>
    <a:srgbClr val="E5D6FB"/>
    <a:srgbClr val="FAEDE0"/>
    <a:srgbClr val="F2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248" y="96"/>
      </p:cViewPr>
      <p:guideLst>
        <p:guide pos="353"/>
        <p:guide orient="horz" pos="232"/>
        <p:guide orient="horz" pos="913"/>
        <p:guide orient="horz" pos="3838"/>
        <p:guide pos="1759"/>
        <p:guide pos="3165"/>
        <p:guide pos="4572"/>
        <p:guide pos="5978"/>
        <p:guide orient="horz" pos="1253"/>
        <p:guide orient="horz" pos="2115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94714C9-A303-4299-9B76-5C7DC0DC2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246FAC-0071-4350-95E2-0F1C43133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FFE73-CB6B-4CCE-A93E-70786882D2C1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BEF1F-05FC-43DA-8737-C2E0A4D200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FDE98-1C23-497E-9AF8-A87FB47C47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545E-B342-413B-9323-6FC55BA4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5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936799"/>
            <a:ext cx="7429500" cy="127629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935547"/>
            <a:ext cx="7429500" cy="6411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387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3872"/>
            <a:ext cx="2228850" cy="365125"/>
          </a:xfrm>
        </p:spPr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581D3AD-70CB-49FC-B718-32CE5EDDBADC}"/>
              </a:ext>
            </a:extLst>
          </p:cNvPr>
          <p:cNvSpPr/>
          <p:nvPr userDrawn="1"/>
        </p:nvSpPr>
        <p:spPr>
          <a:xfrm>
            <a:off x="1457326" y="1900054"/>
            <a:ext cx="6515100" cy="45719"/>
          </a:xfrm>
          <a:prstGeom prst="rect">
            <a:avLst/>
          </a:prstGeom>
          <a:gradFill>
            <a:gsLst>
              <a:gs pos="78000">
                <a:schemeClr val="accent1"/>
              </a:gs>
              <a:gs pos="23000">
                <a:schemeClr val="accent1"/>
              </a:gs>
              <a:gs pos="100000">
                <a:schemeClr val="accent1">
                  <a:alpha val="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FDEDDE-94A3-4159-8FB2-EB809942C52D}"/>
              </a:ext>
            </a:extLst>
          </p:cNvPr>
          <p:cNvSpPr/>
          <p:nvPr userDrawn="1"/>
        </p:nvSpPr>
        <p:spPr>
          <a:xfrm>
            <a:off x="1457326" y="3204121"/>
            <a:ext cx="6515100" cy="45719"/>
          </a:xfrm>
          <a:prstGeom prst="rect">
            <a:avLst/>
          </a:prstGeom>
          <a:gradFill>
            <a:gsLst>
              <a:gs pos="78000">
                <a:schemeClr val="accent1"/>
              </a:gs>
              <a:gs pos="23000">
                <a:schemeClr val="accent1"/>
              </a:gs>
              <a:gs pos="100000">
                <a:schemeClr val="accent1">
                  <a:alpha val="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1AA26CFC-19A4-4894-8089-861BB3FAB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25" y="299067"/>
            <a:ext cx="1695450" cy="421043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B291B92-62E6-411A-8D24-38CCB93E98D8}"/>
              </a:ext>
            </a:extLst>
          </p:cNvPr>
          <p:cNvSpPr txBox="1"/>
          <p:nvPr userDrawn="1"/>
        </p:nvSpPr>
        <p:spPr>
          <a:xfrm>
            <a:off x="2085975" y="324922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소프트웨어 중심대학</a:t>
            </a:r>
          </a:p>
        </p:txBody>
      </p:sp>
    </p:spTree>
    <p:extLst>
      <p:ext uri="{BB962C8B-B14F-4D97-AF65-F5344CB8AC3E}">
        <p14:creationId xmlns:p14="http://schemas.microsoft.com/office/powerpoint/2010/main" val="3896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FE35DA-20B3-4F86-B32D-B4C11CDC3A3C}"/>
              </a:ext>
            </a:extLst>
          </p:cNvPr>
          <p:cNvSpPr/>
          <p:nvPr userDrawn="1"/>
        </p:nvSpPr>
        <p:spPr>
          <a:xfrm>
            <a:off x="260702" y="257176"/>
            <a:ext cx="309563" cy="9048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29" y="165099"/>
            <a:ext cx="8667534" cy="904876"/>
          </a:xfrm>
          <a:noFill/>
        </p:spPr>
        <p:txBody>
          <a:bodyPr/>
          <a:lstStyle>
            <a:lvl1pPr marL="180975" indent="0"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7F2B7501-09F5-4154-ACC1-B85A25250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D8FA9-ABF0-4519-8952-11871816DD05}"/>
              </a:ext>
            </a:extLst>
          </p:cNvPr>
          <p:cNvSpPr/>
          <p:nvPr userDrawn="1"/>
        </p:nvSpPr>
        <p:spPr>
          <a:xfrm>
            <a:off x="2381" y="0"/>
            <a:ext cx="3095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8CD39-EDAF-4161-BF2A-91654F63B17B}"/>
              </a:ext>
            </a:extLst>
          </p:cNvPr>
          <p:cNvSpPr/>
          <p:nvPr userDrawn="1"/>
        </p:nvSpPr>
        <p:spPr>
          <a:xfrm>
            <a:off x="2381" y="0"/>
            <a:ext cx="309563" cy="5550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2996A3-F938-4831-B8E4-2F65EBE8CC02}"/>
              </a:ext>
            </a:extLst>
          </p:cNvPr>
          <p:cNvSpPr/>
          <p:nvPr userDrawn="1"/>
        </p:nvSpPr>
        <p:spPr>
          <a:xfrm>
            <a:off x="2381" y="257176"/>
            <a:ext cx="309563" cy="790574"/>
          </a:xfrm>
          <a:prstGeom prst="rect">
            <a:avLst/>
          </a:prstGeom>
          <a:solidFill>
            <a:srgbClr val="95C6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39C022-AF10-430B-A4F7-1E007291F18C}"/>
              </a:ext>
            </a:extLst>
          </p:cNvPr>
          <p:cNvSpPr/>
          <p:nvPr userDrawn="1"/>
        </p:nvSpPr>
        <p:spPr>
          <a:xfrm>
            <a:off x="324070" y="1028701"/>
            <a:ext cx="7314980" cy="45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748E21-76FE-4DB2-AD2E-28929991D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070" y="6328392"/>
            <a:ext cx="1695450" cy="421043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5D87D71-CE71-4EA1-A182-75AAE53B19F2}"/>
              </a:ext>
            </a:extLst>
          </p:cNvPr>
          <p:cNvSpPr/>
          <p:nvPr userDrawn="1"/>
        </p:nvSpPr>
        <p:spPr>
          <a:xfrm>
            <a:off x="8143875" y="1022985"/>
            <a:ext cx="57150" cy="5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B0EDD5-FC40-4344-95FB-F53021985901}"/>
              </a:ext>
            </a:extLst>
          </p:cNvPr>
          <p:cNvCxnSpPr>
            <a:cxnSpLocks/>
            <a:stCxn id="15" idx="3"/>
            <a:endCxn id="22" idx="6"/>
          </p:cNvCxnSpPr>
          <p:nvPr userDrawn="1"/>
        </p:nvCxnSpPr>
        <p:spPr>
          <a:xfrm flipV="1">
            <a:off x="7639050" y="1051560"/>
            <a:ext cx="561975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별: 꼭짓점 5개 65">
            <a:extLst>
              <a:ext uri="{FF2B5EF4-FFF2-40B4-BE49-F238E27FC236}">
                <a16:creationId xmlns:a16="http://schemas.microsoft.com/office/drawing/2014/main" id="{AE736D30-DAD4-488C-B2D6-24D16C47D16E}"/>
              </a:ext>
            </a:extLst>
          </p:cNvPr>
          <p:cNvSpPr/>
          <p:nvPr userDrawn="1"/>
        </p:nvSpPr>
        <p:spPr>
          <a:xfrm rot="20207733" flipV="1">
            <a:off x="-69330" y="859349"/>
            <a:ext cx="422694" cy="422692"/>
          </a:xfrm>
          <a:custGeom>
            <a:avLst/>
            <a:gdLst>
              <a:gd name="connsiteX0" fmla="*/ 0 w 422694"/>
              <a:gd name="connsiteY0" fmla="*/ 161454 h 422694"/>
              <a:gd name="connsiteX1" fmla="*/ 161456 w 422694"/>
              <a:gd name="connsiteY1" fmla="*/ 161455 h 422694"/>
              <a:gd name="connsiteX2" fmla="*/ 211347 w 422694"/>
              <a:gd name="connsiteY2" fmla="*/ 0 h 422694"/>
              <a:gd name="connsiteX3" fmla="*/ 261238 w 422694"/>
              <a:gd name="connsiteY3" fmla="*/ 161455 h 422694"/>
              <a:gd name="connsiteX4" fmla="*/ 422694 w 422694"/>
              <a:gd name="connsiteY4" fmla="*/ 161454 h 422694"/>
              <a:gd name="connsiteX5" fmla="*/ 292073 w 422694"/>
              <a:gd name="connsiteY5" fmla="*/ 261238 h 422694"/>
              <a:gd name="connsiteX6" fmla="*/ 341966 w 422694"/>
              <a:gd name="connsiteY6" fmla="*/ 422693 h 422694"/>
              <a:gd name="connsiteX7" fmla="*/ 211347 w 422694"/>
              <a:gd name="connsiteY7" fmla="*/ 322907 h 422694"/>
              <a:gd name="connsiteX8" fmla="*/ 80728 w 422694"/>
              <a:gd name="connsiteY8" fmla="*/ 422693 h 422694"/>
              <a:gd name="connsiteX9" fmla="*/ 130621 w 422694"/>
              <a:gd name="connsiteY9" fmla="*/ 261238 h 422694"/>
              <a:gd name="connsiteX10" fmla="*/ 0 w 422694"/>
              <a:gd name="connsiteY10" fmla="*/ 161454 h 422694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61238 w 422694"/>
              <a:gd name="connsiteY3" fmla="*/ 161455 h 422693"/>
              <a:gd name="connsiteX4" fmla="*/ 422694 w 422694"/>
              <a:gd name="connsiteY4" fmla="*/ 161454 h 422693"/>
              <a:gd name="connsiteX5" fmla="*/ 292073 w 422694"/>
              <a:gd name="connsiteY5" fmla="*/ 261238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292073 w 422694"/>
              <a:gd name="connsiteY5" fmla="*/ 261238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94902 w 422694"/>
              <a:gd name="connsiteY9" fmla="*/ 273144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61007 h 422693"/>
              <a:gd name="connsiteX8" fmla="*/ 80728 w 422694"/>
              <a:gd name="connsiteY8" fmla="*/ 422693 h 422693"/>
              <a:gd name="connsiteX9" fmla="*/ 94902 w 422694"/>
              <a:gd name="connsiteY9" fmla="*/ 273144 h 422693"/>
              <a:gd name="connsiteX10" fmla="*/ 0 w 422694"/>
              <a:gd name="connsiteY10" fmla="*/ 161454 h 4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2694" h="422693">
                <a:moveTo>
                  <a:pt x="0" y="161454"/>
                </a:moveTo>
                <a:lnTo>
                  <a:pt x="137644" y="132880"/>
                </a:lnTo>
                <a:lnTo>
                  <a:pt x="211347" y="0"/>
                </a:lnTo>
                <a:lnTo>
                  <a:pt x="285050" y="130499"/>
                </a:lnTo>
                <a:lnTo>
                  <a:pt x="422694" y="161454"/>
                </a:lnTo>
                <a:lnTo>
                  <a:pt x="334935" y="273144"/>
                </a:lnTo>
                <a:lnTo>
                  <a:pt x="341966" y="422693"/>
                </a:lnTo>
                <a:lnTo>
                  <a:pt x="211347" y="361007"/>
                </a:lnTo>
                <a:lnTo>
                  <a:pt x="80728" y="422693"/>
                </a:lnTo>
                <a:lnTo>
                  <a:pt x="94902" y="273144"/>
                </a:lnTo>
                <a:lnTo>
                  <a:pt x="0" y="161454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6C1B3D-3D79-4581-BBD2-7BD8B34D9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812994"/>
            <a:ext cx="137781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61D74519-DFB1-4F4D-8115-FB15AAF3C2E6}"/>
              </a:ext>
            </a:extLst>
          </p:cNvPr>
          <p:cNvSpPr/>
          <p:nvPr userDrawn="1"/>
        </p:nvSpPr>
        <p:spPr>
          <a:xfrm>
            <a:off x="0" y="-1"/>
            <a:ext cx="9903619" cy="6858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"/>
            <a:ext cx="8543925" cy="12192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D8FA9-ABF0-4519-8952-11871816DD05}"/>
              </a:ext>
            </a:extLst>
          </p:cNvPr>
          <p:cNvSpPr/>
          <p:nvPr userDrawn="1"/>
        </p:nvSpPr>
        <p:spPr>
          <a:xfrm>
            <a:off x="2381" y="0"/>
            <a:ext cx="3095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8CD39-EDAF-4161-BF2A-91654F63B17B}"/>
              </a:ext>
            </a:extLst>
          </p:cNvPr>
          <p:cNvSpPr/>
          <p:nvPr userDrawn="1"/>
        </p:nvSpPr>
        <p:spPr>
          <a:xfrm>
            <a:off x="2381" y="0"/>
            <a:ext cx="309563" cy="1325562"/>
          </a:xfrm>
          <a:prstGeom prst="rect">
            <a:avLst/>
          </a:prstGeom>
          <a:solidFill>
            <a:srgbClr val="439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3F30BCE-3565-41C7-8C5A-55166CDA4A23}"/>
              </a:ext>
            </a:extLst>
          </p:cNvPr>
          <p:cNvCxnSpPr/>
          <p:nvPr userDrawn="1"/>
        </p:nvCxnSpPr>
        <p:spPr>
          <a:xfrm>
            <a:off x="681037" y="1219200"/>
            <a:ext cx="1684792" cy="0"/>
          </a:xfrm>
          <a:prstGeom prst="line">
            <a:avLst/>
          </a:prstGeom>
          <a:ln w="38100">
            <a:solidFill>
              <a:srgbClr val="344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별: 꼭짓점 5개 65">
            <a:extLst>
              <a:ext uri="{FF2B5EF4-FFF2-40B4-BE49-F238E27FC236}">
                <a16:creationId xmlns:a16="http://schemas.microsoft.com/office/drawing/2014/main" id="{AE736D30-DAD4-488C-B2D6-24D16C47D16E}"/>
              </a:ext>
            </a:extLst>
          </p:cNvPr>
          <p:cNvSpPr/>
          <p:nvPr userDrawn="1"/>
        </p:nvSpPr>
        <p:spPr>
          <a:xfrm rot="20207733" flipV="1">
            <a:off x="-78855" y="1128564"/>
            <a:ext cx="422694" cy="422692"/>
          </a:xfrm>
          <a:custGeom>
            <a:avLst/>
            <a:gdLst>
              <a:gd name="connsiteX0" fmla="*/ 0 w 422694"/>
              <a:gd name="connsiteY0" fmla="*/ 161454 h 422694"/>
              <a:gd name="connsiteX1" fmla="*/ 161456 w 422694"/>
              <a:gd name="connsiteY1" fmla="*/ 161455 h 422694"/>
              <a:gd name="connsiteX2" fmla="*/ 211347 w 422694"/>
              <a:gd name="connsiteY2" fmla="*/ 0 h 422694"/>
              <a:gd name="connsiteX3" fmla="*/ 261238 w 422694"/>
              <a:gd name="connsiteY3" fmla="*/ 161455 h 422694"/>
              <a:gd name="connsiteX4" fmla="*/ 422694 w 422694"/>
              <a:gd name="connsiteY4" fmla="*/ 161454 h 422694"/>
              <a:gd name="connsiteX5" fmla="*/ 292073 w 422694"/>
              <a:gd name="connsiteY5" fmla="*/ 261238 h 422694"/>
              <a:gd name="connsiteX6" fmla="*/ 341966 w 422694"/>
              <a:gd name="connsiteY6" fmla="*/ 422693 h 422694"/>
              <a:gd name="connsiteX7" fmla="*/ 211347 w 422694"/>
              <a:gd name="connsiteY7" fmla="*/ 322907 h 422694"/>
              <a:gd name="connsiteX8" fmla="*/ 80728 w 422694"/>
              <a:gd name="connsiteY8" fmla="*/ 422693 h 422694"/>
              <a:gd name="connsiteX9" fmla="*/ 130621 w 422694"/>
              <a:gd name="connsiteY9" fmla="*/ 261238 h 422694"/>
              <a:gd name="connsiteX10" fmla="*/ 0 w 422694"/>
              <a:gd name="connsiteY10" fmla="*/ 161454 h 422694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61238 w 422694"/>
              <a:gd name="connsiteY3" fmla="*/ 161455 h 422693"/>
              <a:gd name="connsiteX4" fmla="*/ 422694 w 422694"/>
              <a:gd name="connsiteY4" fmla="*/ 161454 h 422693"/>
              <a:gd name="connsiteX5" fmla="*/ 292073 w 422694"/>
              <a:gd name="connsiteY5" fmla="*/ 261238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292073 w 422694"/>
              <a:gd name="connsiteY5" fmla="*/ 261238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130621 w 422694"/>
              <a:gd name="connsiteY9" fmla="*/ 261238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22907 h 422693"/>
              <a:gd name="connsiteX8" fmla="*/ 80728 w 422694"/>
              <a:gd name="connsiteY8" fmla="*/ 422693 h 422693"/>
              <a:gd name="connsiteX9" fmla="*/ 94902 w 422694"/>
              <a:gd name="connsiteY9" fmla="*/ 273144 h 422693"/>
              <a:gd name="connsiteX10" fmla="*/ 0 w 422694"/>
              <a:gd name="connsiteY10" fmla="*/ 161454 h 422693"/>
              <a:gd name="connsiteX0" fmla="*/ 0 w 422694"/>
              <a:gd name="connsiteY0" fmla="*/ 161454 h 422693"/>
              <a:gd name="connsiteX1" fmla="*/ 137644 w 422694"/>
              <a:gd name="connsiteY1" fmla="*/ 132880 h 422693"/>
              <a:gd name="connsiteX2" fmla="*/ 211347 w 422694"/>
              <a:gd name="connsiteY2" fmla="*/ 0 h 422693"/>
              <a:gd name="connsiteX3" fmla="*/ 285050 w 422694"/>
              <a:gd name="connsiteY3" fmla="*/ 130499 h 422693"/>
              <a:gd name="connsiteX4" fmla="*/ 422694 w 422694"/>
              <a:gd name="connsiteY4" fmla="*/ 161454 h 422693"/>
              <a:gd name="connsiteX5" fmla="*/ 334935 w 422694"/>
              <a:gd name="connsiteY5" fmla="*/ 273144 h 422693"/>
              <a:gd name="connsiteX6" fmla="*/ 341966 w 422694"/>
              <a:gd name="connsiteY6" fmla="*/ 422693 h 422693"/>
              <a:gd name="connsiteX7" fmla="*/ 211347 w 422694"/>
              <a:gd name="connsiteY7" fmla="*/ 361007 h 422693"/>
              <a:gd name="connsiteX8" fmla="*/ 80728 w 422694"/>
              <a:gd name="connsiteY8" fmla="*/ 422693 h 422693"/>
              <a:gd name="connsiteX9" fmla="*/ 94902 w 422694"/>
              <a:gd name="connsiteY9" fmla="*/ 273144 h 422693"/>
              <a:gd name="connsiteX10" fmla="*/ 0 w 422694"/>
              <a:gd name="connsiteY10" fmla="*/ 161454 h 4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2694" h="422693">
                <a:moveTo>
                  <a:pt x="0" y="161454"/>
                </a:moveTo>
                <a:lnTo>
                  <a:pt x="137644" y="132880"/>
                </a:lnTo>
                <a:lnTo>
                  <a:pt x="211347" y="0"/>
                </a:lnTo>
                <a:lnTo>
                  <a:pt x="285050" y="130499"/>
                </a:lnTo>
                <a:lnTo>
                  <a:pt x="422694" y="161454"/>
                </a:lnTo>
                <a:lnTo>
                  <a:pt x="334935" y="273144"/>
                </a:lnTo>
                <a:lnTo>
                  <a:pt x="341966" y="422693"/>
                </a:lnTo>
                <a:lnTo>
                  <a:pt x="211347" y="361007"/>
                </a:lnTo>
                <a:lnTo>
                  <a:pt x="80728" y="422693"/>
                </a:lnTo>
                <a:lnTo>
                  <a:pt x="94902" y="273144"/>
                </a:lnTo>
                <a:lnTo>
                  <a:pt x="0" y="161454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18BA1C0-4E1D-4A8E-9E10-738759EA8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t="2733" r="7171" b="2391"/>
          <a:stretch/>
        </p:blipFill>
        <p:spPr>
          <a:xfrm>
            <a:off x="556395" y="1524000"/>
            <a:ext cx="2535285" cy="38295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4E23E1-AC22-47F7-82BE-8D491150A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4266" r="5493" b="1785"/>
          <a:stretch/>
        </p:blipFill>
        <p:spPr>
          <a:xfrm>
            <a:off x="6625707" y="1524000"/>
            <a:ext cx="2712663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135" y="2819399"/>
            <a:ext cx="6300787" cy="12192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6CB447-3A14-459C-A7B9-94F24BEA7FC8}"/>
              </a:ext>
            </a:extLst>
          </p:cNvPr>
          <p:cNvGrpSpPr/>
          <p:nvPr userDrawn="1"/>
        </p:nvGrpSpPr>
        <p:grpSpPr>
          <a:xfrm>
            <a:off x="33555" y="-9221"/>
            <a:ext cx="9839992" cy="6913050"/>
            <a:chOff x="33555" y="-9221"/>
            <a:chExt cx="9839992" cy="69130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1A6C795-E8C5-489F-9329-0A3037D4D229}"/>
                </a:ext>
              </a:extLst>
            </p:cNvPr>
            <p:cNvGrpSpPr/>
            <p:nvPr userDrawn="1"/>
          </p:nvGrpSpPr>
          <p:grpSpPr>
            <a:xfrm>
              <a:off x="33555" y="-9221"/>
              <a:ext cx="9839991" cy="1757201"/>
              <a:chOff x="33555" y="-9221"/>
              <a:chExt cx="9839991" cy="175720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E42987A-747F-4446-9340-1BE3BAFE6F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5" y="-998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6" name="그림 5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3C96E6CC-7B97-4EE2-BED6-109DCD1F77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055" y="2848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5A26837-038A-478F-95D1-9ED4D8A997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985" y="2310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478CED4-425B-4336-81BA-F66B71EBDD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682" y="2311"/>
                <a:ext cx="1095554" cy="174513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E56346-7B93-49B8-B96E-8C6896B0E4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182" y="2849"/>
                <a:ext cx="1095554" cy="174513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3F99589-1888-44BC-A625-3B1D1CF0BF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53" y="2848"/>
                <a:ext cx="1128414" cy="174513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BF5A39E-A8B5-4CF4-B53A-896E52625DA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0233" y="-9221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12" name="그림 11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649C66E-72FE-4B1B-8F0D-51B6C53A9C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269" y="-5375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4377E94-7FB0-43E0-9499-CFB80E929A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992" y="-5913"/>
                <a:ext cx="1095554" cy="1736908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DE1633E-B0CB-4305-BFBB-02B848B35939}"/>
                </a:ext>
              </a:extLst>
            </p:cNvPr>
            <p:cNvGrpSpPr/>
            <p:nvPr userDrawn="1"/>
          </p:nvGrpSpPr>
          <p:grpSpPr>
            <a:xfrm>
              <a:off x="33555" y="1735623"/>
              <a:ext cx="9839992" cy="1769156"/>
              <a:chOff x="33555" y="1735623"/>
              <a:chExt cx="9839992" cy="1769156"/>
            </a:xfrm>
          </p:grpSpPr>
          <p:pic>
            <p:nvPicPr>
              <p:cNvPr id="14" name="그림 13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AC1542D5-75AE-4F4F-83F5-6D98B8F99B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5" y="1759647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34DCECB-D109-4979-BEBE-2512BB0DBD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055" y="1759109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2B4105F-4678-4730-AB04-31CE0ABEFD2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985" y="1759110"/>
                <a:ext cx="1095554" cy="174513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AAD7AFB-E6CC-4927-BBA9-1F0B9AF2CDA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682" y="1759648"/>
                <a:ext cx="1095554" cy="1745131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BB8832CE-95B5-486C-95FA-27A86A62EA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752" y="1759647"/>
                <a:ext cx="1128414" cy="174513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895ED4B-DA93-4222-B9DB-40104E0CE8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683" y="1747578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20" name="그림 19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D208980-4FA9-4BE3-BC49-BCE83827AE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0233" y="1751424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BF4C536-AACD-4429-9540-E9793D73276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269" y="1750886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27F5F87-734A-4F38-873E-B226B66625A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992" y="1735623"/>
                <a:ext cx="1095555" cy="1745133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0BBBAFD-599F-4D87-AA4A-C9526B1B0FE2}"/>
                </a:ext>
              </a:extLst>
            </p:cNvPr>
            <p:cNvGrpSpPr/>
            <p:nvPr userDrawn="1"/>
          </p:nvGrpSpPr>
          <p:grpSpPr>
            <a:xfrm>
              <a:off x="33555" y="3421158"/>
              <a:ext cx="9839992" cy="1769156"/>
              <a:chOff x="33555" y="3421158"/>
              <a:chExt cx="9839992" cy="176915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D693744E-ECA3-467C-9E76-12241D051E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5" y="3444644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E598020-2300-4B50-A760-8C27286E76D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055" y="3444645"/>
                <a:ext cx="1095554" cy="174513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C5E2BCE-4E0E-4431-8077-545B74D4E1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985" y="3445183"/>
                <a:ext cx="1095554" cy="1745131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B3CCE7F-9879-49DA-A864-D60CFE2DA9E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6252" y="3445182"/>
                <a:ext cx="1128414" cy="1745132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3D75F2A-0F67-4893-8ED9-BB4CB5A8DCE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182" y="3433113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28" name="그림 27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553CC4CF-2E20-4A48-9308-1F28839BF1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683" y="3436959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BDEEFB2-B1FB-4862-8F3A-626517536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0233" y="3436421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15C11B4-8A27-4FDC-B0A5-9E203412103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269" y="3421158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31" name="그림 30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E93D0B06-718F-41C0-A00B-9A2E72874EA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992" y="3433113"/>
                <a:ext cx="1095555" cy="1736908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D43333D-7322-4BCC-94C3-2CB1D820DD6E}"/>
                </a:ext>
              </a:extLst>
            </p:cNvPr>
            <p:cNvGrpSpPr/>
            <p:nvPr userDrawn="1"/>
          </p:nvGrpSpPr>
          <p:grpSpPr>
            <a:xfrm>
              <a:off x="33555" y="5134673"/>
              <a:ext cx="9839991" cy="1769156"/>
              <a:chOff x="33555" y="5134673"/>
              <a:chExt cx="9839991" cy="176915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9EF9148-E493-4B98-8544-D7BD896B58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5" y="5158160"/>
                <a:ext cx="1095554" cy="174513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B4092DF-9AFC-4693-9D16-800EB3CBBAF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7055" y="5158698"/>
                <a:ext cx="1095554" cy="1745131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6C3D43C4-C0E4-4E7D-A195-32ADA2F9397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555" y="5158697"/>
                <a:ext cx="1128414" cy="1745132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3983992-168F-448D-BCD9-02EF7DF649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682" y="5146628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36" name="그림 35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C5C2799-4A44-4EDA-9C5F-A71AB1AEB99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182" y="5150474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88CBB45-BB59-4944-B651-D36ACBAE245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683" y="5149936"/>
                <a:ext cx="1095554" cy="1736908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116DA36C-C0C5-4480-919E-C3B2AD182C2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0233" y="5134673"/>
                <a:ext cx="1095555" cy="1745133"/>
              </a:xfrm>
              <a:prstGeom prst="rect">
                <a:avLst/>
              </a:prstGeom>
            </p:spPr>
          </p:pic>
          <p:pic>
            <p:nvPicPr>
              <p:cNvPr id="39" name="그림 38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35376C67-E288-4003-9F6A-00B1EDA44FA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269" y="5146628"/>
                <a:ext cx="1095555" cy="1736908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508738E5-B26E-47E8-98EC-08C4C345E18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992" y="5142690"/>
                <a:ext cx="1095554" cy="17369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41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D1BC-AB7E-4C0F-BCA3-8DAE439CB3A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7501-09F5-4154-ACC1-B85A25250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1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5" r:id="rId4"/>
    <p:sldLayoutId id="2147483664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data.go.kr/dataset/15011998/fileData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A85C-436C-4741-AC85-22FF9915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공개강의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41C5A-25D3-4D0C-BBED-7B5F8FCE2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888828"/>
            <a:ext cx="7429500" cy="935420"/>
          </a:xfrm>
        </p:spPr>
        <p:txBody>
          <a:bodyPr>
            <a:normAutofit/>
          </a:bodyPr>
          <a:lstStyle/>
          <a:p>
            <a:r>
              <a:rPr lang="en-US" altLang="ko-KR" dirty="0"/>
              <a:t>2019 / 06 / 25</a:t>
            </a:r>
          </a:p>
          <a:p>
            <a:r>
              <a:rPr lang="ko-KR" altLang="en-US" dirty="0"/>
              <a:t>정 윤 주</a:t>
            </a:r>
          </a:p>
        </p:txBody>
      </p:sp>
    </p:spTree>
    <p:extLst>
      <p:ext uri="{BB962C8B-B14F-4D97-AF65-F5344CB8AC3E}">
        <p14:creationId xmlns:p14="http://schemas.microsoft.com/office/powerpoint/2010/main" val="119843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6164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머신러닝을</a:t>
            </a:r>
            <a:r>
              <a:rPr lang="ko-KR" altLang="en-US" sz="2000" b="1" dirty="0"/>
              <a:t> 이용한 교통 </a:t>
            </a:r>
            <a:r>
              <a:rPr lang="ko-KR" altLang="en-US" sz="2000" b="1" dirty="0" err="1"/>
              <a:t>사고수</a:t>
            </a:r>
            <a:r>
              <a:rPr lang="ko-KR" altLang="en-US" sz="2000" b="1" dirty="0"/>
              <a:t> 예측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7BE6C-A4D8-4A85-BA4B-C6B6FD56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3" y="1989138"/>
            <a:ext cx="7953614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59C761-00D9-46AF-A2D3-5E21E92A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3" y="1989138"/>
            <a:ext cx="7953614" cy="4103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827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머신러닝을</a:t>
            </a:r>
            <a:r>
              <a:rPr lang="ko-KR" altLang="en-US" sz="2000" b="1" dirty="0"/>
              <a:t> 이용한 교통 </a:t>
            </a:r>
            <a:r>
              <a:rPr lang="ko-KR" altLang="en-US" sz="2000" b="1" dirty="0" err="1"/>
              <a:t>사고수</a:t>
            </a:r>
            <a:r>
              <a:rPr lang="ko-KR" altLang="en-US" sz="2000" b="1" dirty="0"/>
              <a:t> 예측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79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6736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실험 결과와 시각화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6277C-7713-40D1-A793-CB07554D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6" y="1989138"/>
            <a:ext cx="4215243" cy="3810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36B32F-1E98-4F3B-B304-45BB1866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829" y="1989139"/>
            <a:ext cx="4480441" cy="38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2146-227E-4B4D-8ABA-C0218412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시간에 할 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4578F-7A69-451C-A027-F4D451127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2311" r="5539"/>
          <a:stretch/>
        </p:blipFill>
        <p:spPr>
          <a:xfrm flipH="1">
            <a:off x="323056" y="1524000"/>
            <a:ext cx="3048794" cy="4618008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D73410F-F69E-4D58-B336-046ECB03FD8E}"/>
              </a:ext>
            </a:extLst>
          </p:cNvPr>
          <p:cNvSpPr/>
          <p:nvPr/>
        </p:nvSpPr>
        <p:spPr>
          <a:xfrm>
            <a:off x="3661931" y="1449388"/>
            <a:ext cx="5828144" cy="2458378"/>
          </a:xfrm>
          <a:prstGeom prst="wedgeEllipseCallout">
            <a:avLst>
              <a:gd name="adj1" fmla="val -65050"/>
              <a:gd name="adj2" fmla="val 1070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DE4DB-B190-4B64-9DEA-C66CB708A2D8}"/>
              </a:ext>
            </a:extLst>
          </p:cNvPr>
          <p:cNvSpPr/>
          <p:nvPr/>
        </p:nvSpPr>
        <p:spPr>
          <a:xfrm>
            <a:off x="4537075" y="1801199"/>
            <a:ext cx="4687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다음 시간 목표 </a:t>
            </a:r>
            <a:r>
              <a:rPr lang="en-US" altLang="ko-KR" sz="2000" b="1" dirty="0"/>
              <a:t>:</a:t>
            </a:r>
          </a:p>
          <a:p>
            <a:r>
              <a:rPr lang="ko-KR" altLang="en-US" sz="2000" dirty="0" err="1"/>
              <a:t>머신러닝을</a:t>
            </a:r>
            <a:r>
              <a:rPr lang="ko-KR" altLang="en-US" sz="2000" dirty="0"/>
              <a:t> 이용한 연도별 교통사고수 예측 프로그램을 분석하여 완벽히 이해하기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486AF-AE01-44E5-B615-8DC3217D439C}"/>
              </a:ext>
            </a:extLst>
          </p:cNvPr>
          <p:cNvSpPr txBox="1"/>
          <p:nvPr/>
        </p:nvSpPr>
        <p:spPr>
          <a:xfrm>
            <a:off x="4953000" y="3269411"/>
            <a:ext cx="355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다음 시간에 만나요</a:t>
            </a:r>
            <a:r>
              <a:rPr lang="en-US" altLang="ko-KR" sz="2400" b="1" dirty="0"/>
              <a:t>~~~~~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606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9A4F4BB-0653-4067-BCE1-A4393FF79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2311" r="5539"/>
          <a:stretch/>
        </p:blipFill>
        <p:spPr>
          <a:xfrm flipH="1">
            <a:off x="323056" y="1524000"/>
            <a:ext cx="3048794" cy="4618008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01BC6D51-D6AF-4C61-9BCC-017AC9EFB76A}"/>
              </a:ext>
            </a:extLst>
          </p:cNvPr>
          <p:cNvSpPr/>
          <p:nvPr/>
        </p:nvSpPr>
        <p:spPr>
          <a:xfrm>
            <a:off x="2467387" y="474452"/>
            <a:ext cx="2458529" cy="1377351"/>
          </a:xfrm>
          <a:prstGeom prst="wedgeEllipseCallout">
            <a:avLst>
              <a:gd name="adj1" fmla="val -45745"/>
              <a:gd name="adj2" fmla="val 60253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80B4C50-6617-431D-8744-A901828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 차</a:t>
            </a:r>
          </a:p>
        </p:txBody>
      </p:sp>
      <p:sp>
        <p:nvSpPr>
          <p:cNvPr id="30" name="내용 개체 틀 29">
            <a:extLst>
              <a:ext uri="{FF2B5EF4-FFF2-40B4-BE49-F238E27FC236}">
                <a16:creationId xmlns:a16="http://schemas.microsoft.com/office/drawing/2014/main" id="{3A456E49-58BD-4E10-8CF4-EA201862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5916A08-DF1E-4C04-A7D7-BC3F10947791}"/>
              </a:ext>
            </a:extLst>
          </p:cNvPr>
          <p:cNvSpPr/>
          <p:nvPr/>
        </p:nvSpPr>
        <p:spPr>
          <a:xfrm>
            <a:off x="4037807" y="2295795"/>
            <a:ext cx="5287962" cy="5635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5D42C32-19E1-4618-AD61-38BF016199A8}"/>
              </a:ext>
            </a:extLst>
          </p:cNvPr>
          <p:cNvSpPr/>
          <p:nvPr/>
        </p:nvSpPr>
        <p:spPr>
          <a:xfrm>
            <a:off x="3836988" y="2133600"/>
            <a:ext cx="720455" cy="72045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D4FA51-69C8-4CF0-9998-2DCC277859DC}"/>
              </a:ext>
            </a:extLst>
          </p:cNvPr>
          <p:cNvSpPr/>
          <p:nvPr/>
        </p:nvSpPr>
        <p:spPr>
          <a:xfrm>
            <a:off x="4037807" y="3263001"/>
            <a:ext cx="5287962" cy="5635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F9BD416-FDC7-47A8-8912-22AF532821CF}"/>
              </a:ext>
            </a:extLst>
          </p:cNvPr>
          <p:cNvSpPr/>
          <p:nvPr/>
        </p:nvSpPr>
        <p:spPr>
          <a:xfrm>
            <a:off x="3836988" y="3100806"/>
            <a:ext cx="720455" cy="72045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6857D52-A56C-4672-8464-0FD2A283C84E}"/>
              </a:ext>
            </a:extLst>
          </p:cNvPr>
          <p:cNvSpPr/>
          <p:nvPr/>
        </p:nvSpPr>
        <p:spPr>
          <a:xfrm>
            <a:off x="4037807" y="4170945"/>
            <a:ext cx="5287962" cy="5635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DA50F7-B469-462D-BBD4-47E0CA98A945}"/>
              </a:ext>
            </a:extLst>
          </p:cNvPr>
          <p:cNvSpPr/>
          <p:nvPr/>
        </p:nvSpPr>
        <p:spPr>
          <a:xfrm>
            <a:off x="3836988" y="4008750"/>
            <a:ext cx="720455" cy="72045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C8F4BE6-9BC8-4991-AB26-123A31D80189}"/>
              </a:ext>
            </a:extLst>
          </p:cNvPr>
          <p:cNvSpPr/>
          <p:nvPr/>
        </p:nvSpPr>
        <p:spPr>
          <a:xfrm>
            <a:off x="4037807" y="5052049"/>
            <a:ext cx="5287962" cy="5635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6F5691-CB36-42AD-8610-5AA8932A23C3}"/>
              </a:ext>
            </a:extLst>
          </p:cNvPr>
          <p:cNvSpPr/>
          <p:nvPr/>
        </p:nvSpPr>
        <p:spPr>
          <a:xfrm>
            <a:off x="3836988" y="4889854"/>
            <a:ext cx="720455" cy="72045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4F5C0FB-BE1A-471A-9255-12C58BB74004}"/>
              </a:ext>
            </a:extLst>
          </p:cNvPr>
          <p:cNvSpPr/>
          <p:nvPr/>
        </p:nvSpPr>
        <p:spPr>
          <a:xfrm>
            <a:off x="4037807" y="6008699"/>
            <a:ext cx="5287962" cy="5635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29BC72A-E0D8-4894-BCB0-7DF4A34449DE}"/>
              </a:ext>
            </a:extLst>
          </p:cNvPr>
          <p:cNvSpPr/>
          <p:nvPr/>
        </p:nvSpPr>
        <p:spPr>
          <a:xfrm>
            <a:off x="3836988" y="5846504"/>
            <a:ext cx="720455" cy="72045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5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CA77-EDA0-478A-AB1C-CE69EC94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9B3FA-A12F-41FA-99CA-2D624312C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4" t="5118" r="57718" b="83205"/>
          <a:stretch/>
        </p:blipFill>
        <p:spPr>
          <a:xfrm>
            <a:off x="2581575" y="2404135"/>
            <a:ext cx="797464" cy="800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67ABCF-6720-4D30-976B-65416270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t="5329" r="83570" b="82994"/>
          <a:stretch/>
        </p:blipFill>
        <p:spPr>
          <a:xfrm>
            <a:off x="3389103" y="1647423"/>
            <a:ext cx="797464" cy="800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0212F7-AC0F-447A-B6C7-B6B6CC40D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3" t="5363" r="31579" b="82960"/>
          <a:stretch/>
        </p:blipFill>
        <p:spPr>
          <a:xfrm>
            <a:off x="4746805" y="1603346"/>
            <a:ext cx="797464" cy="800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E430C4-8B74-441F-999C-13371F07D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5" t="5082" r="5727" b="82835"/>
          <a:stretch/>
        </p:blipFill>
        <p:spPr>
          <a:xfrm>
            <a:off x="6566978" y="1304925"/>
            <a:ext cx="797464" cy="828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702A30-1D2C-42DC-A1C9-F838A4EF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9" t="31024" r="5239" b="57299"/>
          <a:stretch/>
        </p:blipFill>
        <p:spPr>
          <a:xfrm>
            <a:off x="5727550" y="2404134"/>
            <a:ext cx="839428" cy="800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D8E5C-D706-4646-9AA3-29D955F28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3" t="56707" r="31579" b="31616"/>
          <a:stretch/>
        </p:blipFill>
        <p:spPr>
          <a:xfrm>
            <a:off x="7364442" y="2231309"/>
            <a:ext cx="797464" cy="800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573391-5FD1-41B1-9769-E410BFD18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7100" r="57639" b="31223"/>
          <a:stretch/>
        </p:blipFill>
        <p:spPr>
          <a:xfrm>
            <a:off x="4484688" y="2620528"/>
            <a:ext cx="797464" cy="8007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B98D83-2DEC-4C5F-B67B-A31D15409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7091" r="83026" b="31232"/>
          <a:stretch/>
        </p:blipFill>
        <p:spPr>
          <a:xfrm>
            <a:off x="2990370" y="3653077"/>
            <a:ext cx="846617" cy="800789"/>
          </a:xfrm>
          <a:prstGeom prst="rect">
            <a:avLst/>
          </a:prstGeom>
        </p:spPr>
      </p:pic>
      <p:pic>
        <p:nvPicPr>
          <p:cNvPr id="13" name="내용 개체 틀 4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B8A02BED-C113-4278-83FC-CA83D4F8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71" y="2260121"/>
            <a:ext cx="3282448" cy="3502325"/>
          </a:xfr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2F9A65-FF63-4B8B-88C1-C4395B951BAA}"/>
              </a:ext>
            </a:extLst>
          </p:cNvPr>
          <p:cNvGrpSpPr/>
          <p:nvPr/>
        </p:nvGrpSpPr>
        <p:grpSpPr>
          <a:xfrm>
            <a:off x="8296071" y="3979316"/>
            <a:ext cx="1387111" cy="2355261"/>
            <a:chOff x="8261494" y="4076699"/>
            <a:chExt cx="1387111" cy="2355261"/>
          </a:xfrm>
        </p:grpSpPr>
        <p:pic>
          <p:nvPicPr>
            <p:cNvPr id="15" name="내용 개체 틀 7">
              <a:extLst>
                <a:ext uri="{FF2B5EF4-FFF2-40B4-BE49-F238E27FC236}">
                  <a16:creationId xmlns:a16="http://schemas.microsoft.com/office/drawing/2014/main" id="{E0C1EB70-461D-425E-A727-F7F6CCB12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2918" r="6845" b="2737"/>
            <a:stretch/>
          </p:blipFill>
          <p:spPr>
            <a:xfrm>
              <a:off x="8261494" y="4076699"/>
              <a:ext cx="1387111" cy="23552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1363AB-A361-47D1-AEE5-427A48DEC132}"/>
                </a:ext>
              </a:extLst>
            </p:cNvPr>
            <p:cNvSpPr/>
            <p:nvPr/>
          </p:nvSpPr>
          <p:spPr>
            <a:xfrm>
              <a:off x="8261494" y="4076699"/>
              <a:ext cx="1387111" cy="2355261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4ì°¨ ì°ìíëª íµì¬ê¸°ì ì ëí ì´ë¯¸ì§ ê²ìê²°ê³¼">
            <a:extLst>
              <a:ext uri="{FF2B5EF4-FFF2-40B4-BE49-F238E27FC236}">
                <a16:creationId xmlns:a16="http://schemas.microsoft.com/office/drawing/2014/main" id="{81D9144F-C402-482E-A32E-CEF0BAD1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018066"/>
            <a:ext cx="4772025" cy="35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6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F16CD-0C59-41F3-9119-2CD1C634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 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24BDE3-CC0F-4C81-8580-EB7F9BEE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2311" r="5539"/>
          <a:stretch/>
        </p:blipFill>
        <p:spPr>
          <a:xfrm flipH="1">
            <a:off x="471280" y="2133600"/>
            <a:ext cx="2207219" cy="334327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84077D-5C42-4CFD-88EA-6986611BF67E}"/>
              </a:ext>
            </a:extLst>
          </p:cNvPr>
          <p:cNvSpPr/>
          <p:nvPr/>
        </p:nvSpPr>
        <p:spPr>
          <a:xfrm>
            <a:off x="3190082" y="2155505"/>
            <a:ext cx="5287962" cy="5635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0A357-5D46-45C0-B75D-43E0F4DCB00D}"/>
              </a:ext>
            </a:extLst>
          </p:cNvPr>
          <p:cNvSpPr/>
          <p:nvPr/>
        </p:nvSpPr>
        <p:spPr>
          <a:xfrm>
            <a:off x="3190082" y="2926523"/>
            <a:ext cx="5287962" cy="5635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B09083-7AC9-46B2-9841-02072E5F6CAE}"/>
              </a:ext>
            </a:extLst>
          </p:cNvPr>
          <p:cNvSpPr/>
          <p:nvPr/>
        </p:nvSpPr>
        <p:spPr>
          <a:xfrm>
            <a:off x="3190082" y="3697541"/>
            <a:ext cx="5287962" cy="5635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4FC1BD-A952-4265-8B0C-75F1C10956E2}"/>
              </a:ext>
            </a:extLst>
          </p:cNvPr>
          <p:cNvSpPr/>
          <p:nvPr/>
        </p:nvSpPr>
        <p:spPr>
          <a:xfrm>
            <a:off x="3190082" y="4468559"/>
            <a:ext cx="5287962" cy="5635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2C467A-885C-463D-9D0C-1450842711B5}"/>
              </a:ext>
            </a:extLst>
          </p:cNvPr>
          <p:cNvSpPr/>
          <p:nvPr/>
        </p:nvSpPr>
        <p:spPr>
          <a:xfrm>
            <a:off x="3190082" y="5239578"/>
            <a:ext cx="5287962" cy="5635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6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E87F-CEC6-41DC-8D13-FDCFECB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전공자 </a:t>
            </a:r>
            <a:r>
              <a:rPr lang="en-US" altLang="ko-KR" dirty="0"/>
              <a:t>SW</a:t>
            </a:r>
            <a:r>
              <a:rPr lang="ko-KR" altLang="en-US" dirty="0"/>
              <a:t>교육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5102E3-D0BD-4A6D-A643-7A9E3D6FAE23}"/>
              </a:ext>
            </a:extLst>
          </p:cNvPr>
          <p:cNvSpPr/>
          <p:nvPr/>
        </p:nvSpPr>
        <p:spPr>
          <a:xfrm>
            <a:off x="574162" y="1461655"/>
            <a:ext cx="9095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차 산업혁명 이후 글로벌 소프트웨어 개발 핵심 인재의 양성</a:t>
            </a:r>
            <a:endParaRPr lang="ko-KR" altLang="en-US" b="1" dirty="0"/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43785128-52B9-4D17-9388-05082AA3EF44}"/>
              </a:ext>
            </a:extLst>
          </p:cNvPr>
          <p:cNvGrpSpPr/>
          <p:nvPr/>
        </p:nvGrpSpPr>
        <p:grpSpPr>
          <a:xfrm>
            <a:off x="420024" y="1900689"/>
            <a:ext cx="4261224" cy="4434116"/>
            <a:chOff x="2815498" y="2206996"/>
            <a:chExt cx="4261224" cy="4434116"/>
          </a:xfrm>
        </p:grpSpPr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11E90B55-AE53-49BE-95C4-CD8F86534672}"/>
                </a:ext>
              </a:extLst>
            </p:cNvPr>
            <p:cNvSpPr/>
            <p:nvPr/>
          </p:nvSpPr>
          <p:spPr>
            <a:xfrm>
              <a:off x="3421753" y="2678803"/>
              <a:ext cx="3062494" cy="3062494"/>
            </a:xfrm>
            <a:prstGeom prst="ellipse">
              <a:avLst/>
            </a:prstGeom>
            <a:gradFill flip="none" rotWithShape="1">
              <a:gsLst>
                <a:gs pos="75000">
                  <a:srgbClr val="BDE58E"/>
                </a:gs>
                <a:gs pos="2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>
              <a:extLst>
                <a:ext uri="{FF2B5EF4-FFF2-40B4-BE49-F238E27FC236}">
                  <a16:creationId xmlns:a16="http://schemas.microsoft.com/office/drawing/2014/main" id="{9C7992AC-FE57-4FC6-9154-D6158967F4BF}"/>
                </a:ext>
              </a:extLst>
            </p:cNvPr>
            <p:cNvSpPr/>
            <p:nvPr/>
          </p:nvSpPr>
          <p:spPr>
            <a:xfrm>
              <a:off x="4483948" y="2206996"/>
              <a:ext cx="876300" cy="8763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B4E37DB-C1BB-407F-A825-D6D344AFB4B1}"/>
                </a:ext>
              </a:extLst>
            </p:cNvPr>
            <p:cNvSpPr/>
            <p:nvPr/>
          </p:nvSpPr>
          <p:spPr>
            <a:xfrm>
              <a:off x="2971800" y="4116987"/>
              <a:ext cx="876300" cy="8763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ADDC6A0-9C15-456B-BDE5-A45FEFBDC1DA}"/>
                </a:ext>
              </a:extLst>
            </p:cNvPr>
            <p:cNvSpPr/>
            <p:nvPr/>
          </p:nvSpPr>
          <p:spPr>
            <a:xfrm>
              <a:off x="6046097" y="4116987"/>
              <a:ext cx="876300" cy="8763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E872228-5393-44C6-A897-C3D64FE5081B}"/>
                </a:ext>
              </a:extLst>
            </p:cNvPr>
            <p:cNvSpPr/>
            <p:nvPr/>
          </p:nvSpPr>
          <p:spPr>
            <a:xfrm>
              <a:off x="4483948" y="5303147"/>
              <a:ext cx="876300" cy="8763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E816A51-01D5-471B-BC7E-D93650BF05AD}"/>
                </a:ext>
              </a:extLst>
            </p:cNvPr>
            <p:cNvSpPr/>
            <p:nvPr/>
          </p:nvSpPr>
          <p:spPr>
            <a:xfrm>
              <a:off x="4483948" y="3771900"/>
              <a:ext cx="876300" cy="8763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화살표: 위쪽 1038">
              <a:extLst>
                <a:ext uri="{FF2B5EF4-FFF2-40B4-BE49-F238E27FC236}">
                  <a16:creationId xmlns:a16="http://schemas.microsoft.com/office/drawing/2014/main" id="{5E52AA5F-021E-458B-9951-29F121CA8619}"/>
                </a:ext>
              </a:extLst>
            </p:cNvPr>
            <p:cNvSpPr/>
            <p:nvPr/>
          </p:nvSpPr>
          <p:spPr>
            <a:xfrm>
              <a:off x="4781550" y="3281065"/>
              <a:ext cx="333375" cy="350238"/>
            </a:xfrm>
            <a:prstGeom prst="upArrow">
              <a:avLst/>
            </a:prstGeom>
            <a:gradFill>
              <a:gsLst>
                <a:gs pos="75000">
                  <a:schemeClr val="tx1">
                    <a:lumMod val="50000"/>
                    <a:lumOff val="50000"/>
                  </a:schemeClr>
                </a:gs>
                <a:gs pos="11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위쪽 56">
              <a:extLst>
                <a:ext uri="{FF2B5EF4-FFF2-40B4-BE49-F238E27FC236}">
                  <a16:creationId xmlns:a16="http://schemas.microsoft.com/office/drawing/2014/main" id="{8A3CB2F6-A37E-44B5-91F1-3DDD35A15F92}"/>
                </a:ext>
              </a:extLst>
            </p:cNvPr>
            <p:cNvSpPr/>
            <p:nvPr/>
          </p:nvSpPr>
          <p:spPr>
            <a:xfrm>
              <a:off x="4781550" y="4812312"/>
              <a:ext cx="342900" cy="350238"/>
            </a:xfrm>
            <a:prstGeom prst="upArrow">
              <a:avLst/>
            </a:prstGeom>
            <a:gradFill>
              <a:gsLst>
                <a:gs pos="75000">
                  <a:schemeClr val="tx1">
                    <a:lumMod val="50000"/>
                    <a:lumOff val="50000"/>
                  </a:schemeClr>
                </a:gs>
                <a:gs pos="11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위쪽 57">
              <a:extLst>
                <a:ext uri="{FF2B5EF4-FFF2-40B4-BE49-F238E27FC236}">
                  <a16:creationId xmlns:a16="http://schemas.microsoft.com/office/drawing/2014/main" id="{C69C9331-59E5-42E6-AAA8-B1EF2A44616C}"/>
                </a:ext>
              </a:extLst>
            </p:cNvPr>
            <p:cNvSpPr/>
            <p:nvPr/>
          </p:nvSpPr>
          <p:spPr>
            <a:xfrm rot="4422264">
              <a:off x="3932661" y="4204899"/>
              <a:ext cx="342900" cy="350238"/>
            </a:xfrm>
            <a:prstGeom prst="upArrow">
              <a:avLst/>
            </a:prstGeom>
            <a:gradFill>
              <a:gsLst>
                <a:gs pos="75000">
                  <a:schemeClr val="tx1">
                    <a:lumMod val="50000"/>
                    <a:lumOff val="50000"/>
                  </a:schemeClr>
                </a:gs>
                <a:gs pos="11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위쪽 58">
              <a:extLst>
                <a:ext uri="{FF2B5EF4-FFF2-40B4-BE49-F238E27FC236}">
                  <a16:creationId xmlns:a16="http://schemas.microsoft.com/office/drawing/2014/main" id="{5EA6F018-17CC-4457-8F06-6A80D8659BF7}"/>
                </a:ext>
              </a:extLst>
            </p:cNvPr>
            <p:cNvSpPr/>
            <p:nvPr/>
          </p:nvSpPr>
          <p:spPr>
            <a:xfrm rot="17177736" flipH="1">
              <a:off x="5599538" y="4204899"/>
              <a:ext cx="342900" cy="350238"/>
            </a:xfrm>
            <a:prstGeom prst="upArrow">
              <a:avLst/>
            </a:prstGeom>
            <a:gradFill>
              <a:gsLst>
                <a:gs pos="75000">
                  <a:schemeClr val="tx1">
                    <a:lumMod val="50000"/>
                    <a:lumOff val="50000"/>
                  </a:schemeClr>
                </a:gs>
                <a:gs pos="11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0D6EE52-0135-402B-9DB2-5EDFDB7CE743}"/>
                </a:ext>
              </a:extLst>
            </p:cNvPr>
            <p:cNvSpPr txBox="1"/>
            <p:nvPr/>
          </p:nvSpPr>
          <p:spPr>
            <a:xfrm>
              <a:off x="5395609" y="2226617"/>
              <a:ext cx="1188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AI</a:t>
              </a:r>
              <a:endParaRPr lang="ko-KR" altLang="en-US" sz="2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C4E8DC-DD60-4462-B383-859234210ED2}"/>
                </a:ext>
              </a:extLst>
            </p:cNvPr>
            <p:cNvSpPr txBox="1"/>
            <p:nvPr/>
          </p:nvSpPr>
          <p:spPr>
            <a:xfrm>
              <a:off x="2815498" y="4987431"/>
              <a:ext cx="1188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Cloud</a:t>
              </a:r>
              <a:endParaRPr lang="ko-KR" altLang="en-US" sz="24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14F58D-BC4B-4007-BDB6-8B89EBDA9921}"/>
                </a:ext>
              </a:extLst>
            </p:cNvPr>
            <p:cNvSpPr txBox="1"/>
            <p:nvPr/>
          </p:nvSpPr>
          <p:spPr>
            <a:xfrm>
              <a:off x="4327646" y="6179447"/>
              <a:ext cx="1188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Mobile</a:t>
              </a:r>
              <a:endParaRPr lang="ko-KR" altLang="en-US" sz="24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CE1614-CF6F-4F38-BFFC-3FB24B44E1E8}"/>
                </a:ext>
              </a:extLst>
            </p:cNvPr>
            <p:cNvSpPr txBox="1"/>
            <p:nvPr/>
          </p:nvSpPr>
          <p:spPr>
            <a:xfrm>
              <a:off x="5887818" y="4977064"/>
              <a:ext cx="1188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IoT</a:t>
              </a:r>
              <a:endParaRPr lang="ko-KR" altLang="en-US" sz="24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5FA1-39EC-42B4-ABBD-59D0A75E048A}"/>
                </a:ext>
              </a:extLst>
            </p:cNvPr>
            <p:cNvSpPr txBox="1"/>
            <p:nvPr/>
          </p:nvSpPr>
          <p:spPr>
            <a:xfrm>
              <a:off x="5309471" y="3542728"/>
              <a:ext cx="1034591" cy="62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400" b="1" dirty="0"/>
                <a:t>Big</a:t>
              </a:r>
              <a:br>
                <a:rPr lang="en-US" altLang="ko-KR" sz="2400" b="1" dirty="0"/>
              </a:br>
              <a:r>
                <a:rPr lang="en-US" altLang="ko-KR" sz="2400" b="1" dirty="0"/>
                <a:t>Data</a:t>
              </a:r>
              <a:endParaRPr lang="ko-KR" altLang="en-US" sz="2400" b="1" dirty="0"/>
            </a:p>
          </p:txBody>
        </p:sp>
      </p:grp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0BC4BEB7-0B1A-4E73-83E8-E5CE587165B1}"/>
              </a:ext>
            </a:extLst>
          </p:cNvPr>
          <p:cNvSpPr/>
          <p:nvPr/>
        </p:nvSpPr>
        <p:spPr>
          <a:xfrm>
            <a:off x="4700587" y="2320316"/>
            <a:ext cx="998199" cy="2822474"/>
          </a:xfrm>
          <a:prstGeom prst="round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3973A702-6CA7-44A6-80B0-C5AB57AD6891}"/>
              </a:ext>
            </a:extLst>
          </p:cNvPr>
          <p:cNvSpPr/>
          <p:nvPr/>
        </p:nvSpPr>
        <p:spPr>
          <a:xfrm>
            <a:off x="4714809" y="2011797"/>
            <a:ext cx="985926" cy="6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AI</a:t>
            </a:r>
            <a:endParaRPr lang="ko-KR" altLang="en-US" sz="2000" b="1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E0837627-AB15-4154-B750-D37982B3E7A7}"/>
              </a:ext>
            </a:extLst>
          </p:cNvPr>
          <p:cNvSpPr/>
          <p:nvPr/>
        </p:nvSpPr>
        <p:spPr>
          <a:xfrm>
            <a:off x="5695949" y="2320316"/>
            <a:ext cx="1011083" cy="2822474"/>
          </a:xfrm>
          <a:prstGeom prst="round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BD59036-8E9A-46BE-9E1B-2A46121FCF79}"/>
              </a:ext>
            </a:extLst>
          </p:cNvPr>
          <p:cNvSpPr/>
          <p:nvPr/>
        </p:nvSpPr>
        <p:spPr>
          <a:xfrm>
            <a:off x="6690187" y="2320316"/>
            <a:ext cx="1020168" cy="2822474"/>
          </a:xfrm>
          <a:prstGeom prst="round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E2360B9-4964-43EB-AFEE-EABBEEE7FA3C}"/>
              </a:ext>
            </a:extLst>
          </p:cNvPr>
          <p:cNvSpPr/>
          <p:nvPr/>
        </p:nvSpPr>
        <p:spPr>
          <a:xfrm>
            <a:off x="5704610" y="2011797"/>
            <a:ext cx="983628" cy="6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IoT</a:t>
            </a:r>
            <a:endParaRPr lang="ko-KR" altLang="en-US" sz="2000" b="1" dirty="0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5B2A8E65-44A0-48F1-9767-5555DECBB8B2}"/>
              </a:ext>
            </a:extLst>
          </p:cNvPr>
          <p:cNvSpPr/>
          <p:nvPr/>
        </p:nvSpPr>
        <p:spPr>
          <a:xfrm>
            <a:off x="4714809" y="2815614"/>
            <a:ext cx="2969198" cy="303386"/>
          </a:xfrm>
          <a:prstGeom prst="rect">
            <a:avLst/>
          </a:prstGeom>
          <a:solidFill>
            <a:srgbClr val="FB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Python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656547-4EF3-4852-9E07-AAEF840F04E0}"/>
              </a:ext>
            </a:extLst>
          </p:cNvPr>
          <p:cNvSpPr/>
          <p:nvPr/>
        </p:nvSpPr>
        <p:spPr>
          <a:xfrm>
            <a:off x="4714809" y="3431601"/>
            <a:ext cx="1966979" cy="303386"/>
          </a:xfrm>
          <a:prstGeom prst="rect">
            <a:avLst/>
          </a:prstGeom>
          <a:solidFill>
            <a:srgbClr val="D2E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 / C++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3D85A1A-F2F2-4941-ACEF-8604A2867A9D}"/>
              </a:ext>
            </a:extLst>
          </p:cNvPr>
          <p:cNvSpPr/>
          <p:nvPr/>
        </p:nvSpPr>
        <p:spPr>
          <a:xfrm>
            <a:off x="4714809" y="3746336"/>
            <a:ext cx="993841" cy="303386"/>
          </a:xfrm>
          <a:prstGeom prst="rect">
            <a:avLst/>
          </a:prstGeom>
          <a:solidFill>
            <a:srgbClr val="FFF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EF9CB3D-7217-4D82-A0A6-8A15156194E3}"/>
              </a:ext>
            </a:extLst>
          </p:cNvPr>
          <p:cNvSpPr/>
          <p:nvPr/>
        </p:nvSpPr>
        <p:spPr>
          <a:xfrm>
            <a:off x="6703367" y="3746336"/>
            <a:ext cx="993841" cy="303386"/>
          </a:xfrm>
          <a:prstGeom prst="rect">
            <a:avLst/>
          </a:prstGeom>
          <a:solidFill>
            <a:srgbClr val="FFF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11A013F-BDF8-46D7-823E-37BED3618EFD}"/>
              </a:ext>
            </a:extLst>
          </p:cNvPr>
          <p:cNvSpPr/>
          <p:nvPr/>
        </p:nvSpPr>
        <p:spPr>
          <a:xfrm>
            <a:off x="6716681" y="4049722"/>
            <a:ext cx="967326" cy="303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04F164B-5625-4C36-9B29-E3E5B7F42D62}"/>
              </a:ext>
            </a:extLst>
          </p:cNvPr>
          <p:cNvSpPr/>
          <p:nvPr/>
        </p:nvSpPr>
        <p:spPr>
          <a:xfrm>
            <a:off x="7700081" y="2320316"/>
            <a:ext cx="985926" cy="2822474"/>
          </a:xfrm>
          <a:prstGeom prst="round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E1BD622-0C25-4C11-85FC-991AB531CE49}"/>
              </a:ext>
            </a:extLst>
          </p:cNvPr>
          <p:cNvSpPr/>
          <p:nvPr/>
        </p:nvSpPr>
        <p:spPr>
          <a:xfrm>
            <a:off x="7696484" y="2011797"/>
            <a:ext cx="1002146" cy="6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5F5CF928-014D-46CB-A4C5-EE842AD65387}"/>
              </a:ext>
            </a:extLst>
          </p:cNvPr>
          <p:cNvSpPr/>
          <p:nvPr/>
        </p:nvSpPr>
        <p:spPr>
          <a:xfrm>
            <a:off x="7738267" y="2153752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Mobile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6F66CF5-A5E2-42A5-9C94-40FBD784081D}"/>
              </a:ext>
            </a:extLst>
          </p:cNvPr>
          <p:cNvSpPr/>
          <p:nvPr/>
        </p:nvSpPr>
        <p:spPr>
          <a:xfrm>
            <a:off x="7712682" y="4057985"/>
            <a:ext cx="993841" cy="303386"/>
          </a:xfrm>
          <a:prstGeom prst="rect">
            <a:avLst/>
          </a:prstGeom>
          <a:solidFill>
            <a:srgbClr val="E5D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앱인벤터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EAE2F77-F07D-4A85-AAF8-0D84E0405580}"/>
              </a:ext>
            </a:extLst>
          </p:cNvPr>
          <p:cNvSpPr/>
          <p:nvPr/>
        </p:nvSpPr>
        <p:spPr>
          <a:xfrm>
            <a:off x="7712682" y="4370586"/>
            <a:ext cx="993841" cy="3033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Objective-C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7E38B58-9C01-4D53-8987-C25BF4A4BE58}"/>
              </a:ext>
            </a:extLst>
          </p:cNvPr>
          <p:cNvSpPr/>
          <p:nvPr/>
        </p:nvSpPr>
        <p:spPr>
          <a:xfrm>
            <a:off x="7712682" y="4673972"/>
            <a:ext cx="993841" cy="303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Swift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EE7038-11EF-4694-AAF8-C9F04BC1D8F7}"/>
              </a:ext>
            </a:extLst>
          </p:cNvPr>
          <p:cNvSpPr/>
          <p:nvPr/>
        </p:nvSpPr>
        <p:spPr>
          <a:xfrm>
            <a:off x="4714809" y="3130349"/>
            <a:ext cx="3932206" cy="303386"/>
          </a:xfrm>
          <a:prstGeom prst="rect">
            <a:avLst/>
          </a:prstGeom>
          <a:solidFill>
            <a:srgbClr val="D7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Java /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EA68E9C-F1F8-4011-9EFF-07BA23304BF4}"/>
              </a:ext>
            </a:extLst>
          </p:cNvPr>
          <p:cNvSpPr/>
          <p:nvPr/>
        </p:nvSpPr>
        <p:spPr>
          <a:xfrm>
            <a:off x="6695292" y="2011797"/>
            <a:ext cx="1003295" cy="6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3CE1B6C-7987-4935-BC48-A3381346F5DD}"/>
              </a:ext>
            </a:extLst>
          </p:cNvPr>
          <p:cNvSpPr txBox="1"/>
          <p:nvPr/>
        </p:nvSpPr>
        <p:spPr>
          <a:xfrm>
            <a:off x="4700587" y="5591500"/>
            <a:ext cx="4963905" cy="715089"/>
          </a:xfrm>
          <a:prstGeom prst="roundRect">
            <a:avLst/>
          </a:prstGeom>
          <a:solidFill>
            <a:srgbClr val="EBEBE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Open Source System(OSS)</a:t>
            </a:r>
            <a:r>
              <a:rPr lang="ko-KR" altLang="en-US" dirty="0"/>
              <a:t>를 통한 협업학습 및 분산 버전 관리 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9978796-64F5-4B87-8860-71C22AEA2974}"/>
              </a:ext>
            </a:extLst>
          </p:cNvPr>
          <p:cNvSpPr/>
          <p:nvPr/>
        </p:nvSpPr>
        <p:spPr>
          <a:xfrm>
            <a:off x="8693062" y="2320316"/>
            <a:ext cx="985926" cy="2822474"/>
          </a:xfrm>
          <a:prstGeom prst="round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481CE5B-7F5D-4B1D-8B9E-C3D95A4A8599}"/>
              </a:ext>
            </a:extLst>
          </p:cNvPr>
          <p:cNvSpPr/>
          <p:nvPr/>
        </p:nvSpPr>
        <p:spPr>
          <a:xfrm>
            <a:off x="8689105" y="3752757"/>
            <a:ext cx="975386" cy="1244084"/>
          </a:xfrm>
          <a:prstGeom prst="rect">
            <a:avLst/>
          </a:prstGeom>
          <a:solidFill>
            <a:srgbClr val="F2F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5B14046D-059A-43B6-A8C4-03EE1C9FE7B7}"/>
              </a:ext>
            </a:extLst>
          </p:cNvPr>
          <p:cNvSpPr/>
          <p:nvPr/>
        </p:nvSpPr>
        <p:spPr>
          <a:xfrm>
            <a:off x="8650299" y="3772012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클라우드</a:t>
            </a:r>
            <a:br>
              <a:rPr lang="en-US" altLang="ko-KR" sz="1400" dirty="0"/>
            </a:br>
            <a:r>
              <a:rPr lang="ko-KR" altLang="en-US" sz="1400" dirty="0"/>
              <a:t>컴퓨팅언어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5DA8023-DCA7-46A3-A028-BD428AF0B47E}"/>
              </a:ext>
            </a:extLst>
          </p:cNvPr>
          <p:cNvSpPr/>
          <p:nvPr/>
        </p:nvSpPr>
        <p:spPr>
          <a:xfrm>
            <a:off x="8612445" y="4289428"/>
            <a:ext cx="11202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dirty="0"/>
              <a:t>SaaS</a:t>
            </a:r>
            <a:br>
              <a:rPr lang="en-US" altLang="ko-KR" sz="1400" dirty="0"/>
            </a:br>
            <a:r>
              <a:rPr lang="en-US" altLang="ko-KR" sz="1400" dirty="0"/>
              <a:t>PaaS</a:t>
            </a:r>
            <a:br>
              <a:rPr lang="en-US" altLang="ko-KR" sz="1400" dirty="0"/>
            </a:br>
            <a:r>
              <a:rPr lang="en-US" altLang="ko-KR" sz="1400" dirty="0"/>
              <a:t>IaaS</a:t>
            </a:r>
            <a:endParaRPr lang="ko-KR" altLang="en-US" sz="14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D227E89-FDD0-4BA5-B815-3DC3667AC77A}"/>
              </a:ext>
            </a:extLst>
          </p:cNvPr>
          <p:cNvSpPr/>
          <p:nvPr/>
        </p:nvSpPr>
        <p:spPr>
          <a:xfrm>
            <a:off x="8693062" y="2011797"/>
            <a:ext cx="985926" cy="6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Cloud</a:t>
            </a:r>
            <a:endParaRPr lang="ko-KR" altLang="en-US" sz="2000" b="1" dirty="0"/>
          </a:p>
        </p:txBody>
      </p:sp>
      <p:pic>
        <p:nvPicPr>
          <p:cNvPr id="33" name="그림 32" descr="물이(가) 표시된 사진&#10;&#10;매우 높은 신뢰도로 생성된 설명">
            <a:extLst>
              <a:ext uri="{FF2B5EF4-FFF2-40B4-BE49-F238E27FC236}">
                <a16:creationId xmlns:a16="http://schemas.microsoft.com/office/drawing/2014/main" id="{089DEC9B-2306-4316-B48F-A9C5CA949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7" y="5142581"/>
            <a:ext cx="4768923" cy="448529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0DADBEF-F962-4E5C-82C7-79D2A65DA679}"/>
              </a:ext>
            </a:extLst>
          </p:cNvPr>
          <p:cNvSpPr/>
          <p:nvPr/>
        </p:nvSpPr>
        <p:spPr>
          <a:xfrm>
            <a:off x="6716681" y="4362104"/>
            <a:ext cx="967326" cy="303386"/>
          </a:xfrm>
          <a:prstGeom prst="rect">
            <a:avLst/>
          </a:prstGeom>
          <a:solidFill>
            <a:srgbClr val="C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D927E3-9E3E-414D-B717-AE6C716F555B}"/>
              </a:ext>
            </a:extLst>
          </p:cNvPr>
          <p:cNvSpPr/>
          <p:nvPr/>
        </p:nvSpPr>
        <p:spPr>
          <a:xfrm>
            <a:off x="6711597" y="2069305"/>
            <a:ext cx="100228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Data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Science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4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E87F-CEC6-41DC-8D13-FDCFECB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비전공자 </a:t>
            </a:r>
            <a:r>
              <a:rPr lang="en-US" altLang="ko-KR" dirty="0"/>
              <a:t>SW</a:t>
            </a:r>
            <a:r>
              <a:rPr lang="ko-KR" altLang="en-US" dirty="0"/>
              <a:t>교육 설계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4D45E7-133C-4589-AB3D-09489E84856A}"/>
              </a:ext>
            </a:extLst>
          </p:cNvPr>
          <p:cNvSpPr/>
          <p:nvPr/>
        </p:nvSpPr>
        <p:spPr>
          <a:xfrm>
            <a:off x="574162" y="1461655"/>
            <a:ext cx="9095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전공별 특성에 맞는 다양한 프로그래밍언어를 교육</a:t>
            </a:r>
            <a:endParaRPr lang="ko-KR" altLang="en-US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52A1628-1872-4719-8AEC-9934D33A5797}"/>
              </a:ext>
            </a:extLst>
          </p:cNvPr>
          <p:cNvSpPr/>
          <p:nvPr/>
        </p:nvSpPr>
        <p:spPr>
          <a:xfrm>
            <a:off x="574162" y="1881451"/>
            <a:ext cx="9095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창의적 사고와 코딩을 통하여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창의적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Symbol" panose="05050102010706020507" pitchFamily="18" charset="2"/>
              </a:rPr>
              <a:t>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실제적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”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문제 해결 역량 강화를 목표 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D2519F8-C629-4EF5-9FCD-90E827E06ADE}"/>
              </a:ext>
            </a:extLst>
          </p:cNvPr>
          <p:cNvGrpSpPr/>
          <p:nvPr/>
        </p:nvGrpSpPr>
        <p:grpSpPr>
          <a:xfrm>
            <a:off x="545587" y="2402787"/>
            <a:ext cx="9178351" cy="3763422"/>
            <a:chOff x="545587" y="2402787"/>
            <a:chExt cx="9178351" cy="3763422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7853EBD2-19FC-4C1C-BC41-B66A9C65BDFB}"/>
                </a:ext>
              </a:extLst>
            </p:cNvPr>
            <p:cNvSpPr/>
            <p:nvPr/>
          </p:nvSpPr>
          <p:spPr>
            <a:xfrm rot="5400000">
              <a:off x="440827" y="2507548"/>
              <a:ext cx="1519021" cy="1309501"/>
            </a:xfrm>
            <a:prstGeom prst="hexagon">
              <a:avLst/>
            </a:prstGeom>
            <a:solidFill>
              <a:srgbClr val="FF2D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33ACEA75-0B90-4A1E-8ADF-A720AA2E5F7C}"/>
                </a:ext>
              </a:extLst>
            </p:cNvPr>
            <p:cNvSpPr/>
            <p:nvPr/>
          </p:nvSpPr>
          <p:spPr>
            <a:xfrm rot="5400000">
              <a:off x="5690675" y="2507549"/>
              <a:ext cx="1519021" cy="1309501"/>
            </a:xfrm>
            <a:prstGeom prst="hexagon">
              <a:avLst/>
            </a:prstGeom>
            <a:solidFill>
              <a:srgbClr val="C82D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0A736A80-5C97-4FBD-82C4-6385D16F37CB}"/>
                </a:ext>
              </a:extLst>
            </p:cNvPr>
            <p:cNvSpPr/>
            <p:nvPr/>
          </p:nvSpPr>
          <p:spPr>
            <a:xfrm rot="5400000">
              <a:off x="3069286" y="2507549"/>
              <a:ext cx="1519021" cy="1309501"/>
            </a:xfrm>
            <a:prstGeom prst="hexagon">
              <a:avLst/>
            </a:prstGeom>
            <a:solidFill>
              <a:srgbClr val="7DC8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7F4A5540-D1B3-4A02-9B33-43CD5587A7A8}"/>
                </a:ext>
              </a:extLst>
            </p:cNvPr>
            <p:cNvSpPr/>
            <p:nvPr/>
          </p:nvSpPr>
          <p:spPr>
            <a:xfrm rot="5400000">
              <a:off x="4371632" y="2507549"/>
              <a:ext cx="1519021" cy="1309501"/>
            </a:xfrm>
            <a:prstGeom prst="hexagon">
              <a:avLst/>
            </a:prstGeom>
            <a:solidFill>
              <a:srgbClr val="2D7D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376D366C-B72C-445B-8A5C-7A081A66560F}"/>
                </a:ext>
              </a:extLst>
            </p:cNvPr>
            <p:cNvSpPr/>
            <p:nvPr/>
          </p:nvSpPr>
          <p:spPr>
            <a:xfrm rot="5400000">
              <a:off x="6995405" y="2507549"/>
              <a:ext cx="1519021" cy="1309501"/>
            </a:xfrm>
            <a:prstGeom prst="hexagon">
              <a:avLst/>
            </a:prstGeom>
            <a:solidFill>
              <a:srgbClr val="2D7D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960B10DA-265A-4A21-87CC-9480AE6BF438}"/>
                </a:ext>
              </a:extLst>
            </p:cNvPr>
            <p:cNvSpPr/>
            <p:nvPr/>
          </p:nvSpPr>
          <p:spPr>
            <a:xfrm rot="5400000">
              <a:off x="1752630" y="2507548"/>
              <a:ext cx="1519021" cy="1309501"/>
            </a:xfrm>
            <a:prstGeom prst="hexagon">
              <a:avLst/>
            </a:prstGeom>
            <a:solidFill>
              <a:srgbClr val="FF7D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4A4A9260-8B57-4ED2-8FDE-FA5AF786B586}"/>
                </a:ext>
              </a:extLst>
            </p:cNvPr>
            <p:cNvSpPr/>
            <p:nvPr/>
          </p:nvSpPr>
          <p:spPr>
            <a:xfrm rot="5400000">
              <a:off x="8300135" y="2507549"/>
              <a:ext cx="1519021" cy="1309501"/>
            </a:xfrm>
            <a:prstGeom prst="hexagon">
              <a:avLst/>
            </a:prstGeom>
            <a:solidFill>
              <a:srgbClr val="2D2D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770D8B4-6536-4F52-A49C-90C103A33674}"/>
                </a:ext>
              </a:extLst>
            </p:cNvPr>
            <p:cNvSpPr/>
            <p:nvPr/>
          </p:nvSpPr>
          <p:spPr>
            <a:xfrm rot="5400000">
              <a:off x="440827" y="2507548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B306C074-6F05-4B4F-93DC-F4682C12D54C}"/>
                </a:ext>
              </a:extLst>
            </p:cNvPr>
            <p:cNvSpPr/>
            <p:nvPr/>
          </p:nvSpPr>
          <p:spPr>
            <a:xfrm rot="5400000">
              <a:off x="1752630" y="2507548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B43EADFE-AEB7-48E7-97F6-7D581EE55D7B}"/>
                </a:ext>
              </a:extLst>
            </p:cNvPr>
            <p:cNvSpPr/>
            <p:nvPr/>
          </p:nvSpPr>
          <p:spPr>
            <a:xfrm rot="5400000">
              <a:off x="3069286" y="2507547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CCE09188-E25C-4BE5-99E3-496365E2DD63}"/>
                </a:ext>
              </a:extLst>
            </p:cNvPr>
            <p:cNvSpPr/>
            <p:nvPr/>
          </p:nvSpPr>
          <p:spPr>
            <a:xfrm rot="5400000">
              <a:off x="1752630" y="2507548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98C59A8B-1E99-455E-A3AF-1A8A0B0F967B}"/>
                </a:ext>
              </a:extLst>
            </p:cNvPr>
            <p:cNvSpPr/>
            <p:nvPr/>
          </p:nvSpPr>
          <p:spPr>
            <a:xfrm rot="5400000">
              <a:off x="4347778" y="2507547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F6368D19-7246-4217-B42C-D361E1F7F7CE}"/>
                </a:ext>
              </a:extLst>
            </p:cNvPr>
            <p:cNvSpPr/>
            <p:nvPr/>
          </p:nvSpPr>
          <p:spPr>
            <a:xfrm rot="5400000">
              <a:off x="5681133" y="2507547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CCCE3CD7-6C9A-4520-95D2-778B336DC1A6}"/>
                </a:ext>
              </a:extLst>
            </p:cNvPr>
            <p:cNvSpPr/>
            <p:nvPr/>
          </p:nvSpPr>
          <p:spPr>
            <a:xfrm rot="5400000">
              <a:off x="6985863" y="2507547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2ECFA2E7-CE97-462F-B14F-A6B92B088C44}"/>
                </a:ext>
              </a:extLst>
            </p:cNvPr>
            <p:cNvSpPr/>
            <p:nvPr/>
          </p:nvSpPr>
          <p:spPr>
            <a:xfrm rot="5400000">
              <a:off x="8309677" y="2507547"/>
              <a:ext cx="1519021" cy="1309501"/>
            </a:xfrm>
            <a:prstGeom prst="hexag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336C39-7AE7-4A32-9B7C-6016B0F54F82}"/>
                </a:ext>
              </a:extLst>
            </p:cNvPr>
            <p:cNvSpPr txBox="1"/>
            <p:nvPr/>
          </p:nvSpPr>
          <p:spPr>
            <a:xfrm>
              <a:off x="550357" y="2746798"/>
              <a:ext cx="1299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인문</a:t>
              </a:r>
              <a:endPara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예술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38E874-170D-4479-BC6D-0B64446EDE65}"/>
                </a:ext>
              </a:extLst>
            </p:cNvPr>
            <p:cNvSpPr txBox="1"/>
            <p:nvPr/>
          </p:nvSpPr>
          <p:spPr>
            <a:xfrm>
              <a:off x="1862160" y="2931467"/>
              <a:ext cx="1299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5FFA18-D636-49FE-A737-43651DE8D5AC}"/>
                </a:ext>
              </a:extLst>
            </p:cNvPr>
            <p:cNvSpPr txBox="1"/>
            <p:nvPr/>
          </p:nvSpPr>
          <p:spPr>
            <a:xfrm>
              <a:off x="3178816" y="2931466"/>
              <a:ext cx="1299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8CA978-B722-43EA-8780-4F3B30B63FF1}"/>
                </a:ext>
              </a:extLst>
            </p:cNvPr>
            <p:cNvSpPr txBox="1"/>
            <p:nvPr/>
          </p:nvSpPr>
          <p:spPr>
            <a:xfrm>
              <a:off x="4476392" y="2931466"/>
              <a:ext cx="1299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125B81-42FF-41EC-BDD1-1ED0552ABD2E}"/>
                </a:ext>
              </a:extLst>
            </p:cNvPr>
            <p:cNvSpPr txBox="1"/>
            <p:nvPr/>
          </p:nvSpPr>
          <p:spPr>
            <a:xfrm>
              <a:off x="5790662" y="2763178"/>
              <a:ext cx="1299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자연</a:t>
              </a:r>
              <a:endPara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체육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9FCB83-7B07-404E-AB3E-6CD45D0ACC9C}"/>
                </a:ext>
              </a:extLst>
            </p:cNvPr>
            <p:cNvSpPr txBox="1"/>
            <p:nvPr/>
          </p:nvSpPr>
          <p:spPr>
            <a:xfrm>
              <a:off x="7095392" y="2760860"/>
              <a:ext cx="1299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창의</a:t>
              </a:r>
              <a:endPara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인문</a:t>
              </a:r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721952-7684-4E0A-A918-0B9AAD2B0CD0}"/>
                </a:ext>
              </a:extLst>
            </p:cNvPr>
            <p:cNvSpPr txBox="1"/>
            <p:nvPr/>
          </p:nvSpPr>
          <p:spPr>
            <a:xfrm>
              <a:off x="8395353" y="2931466"/>
              <a:ext cx="1299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공과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BC7BD6A-CE84-4ECE-A749-6CF902764220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>
              <a:off x="545587" y="3594434"/>
              <a:ext cx="0" cy="24983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9C14E-C922-4E81-909C-671FD7EF9D52}"/>
                </a:ext>
              </a:extLst>
            </p:cNvPr>
            <p:cNvSpPr txBox="1"/>
            <p:nvPr/>
          </p:nvSpPr>
          <p:spPr>
            <a:xfrm>
              <a:off x="557757" y="4015831"/>
              <a:ext cx="3917372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App inventor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6CC99B-9ECC-462C-B6B7-6E04350413FF}"/>
                </a:ext>
              </a:extLst>
            </p:cNvPr>
            <p:cNvSpPr txBox="1"/>
            <p:nvPr/>
          </p:nvSpPr>
          <p:spPr>
            <a:xfrm>
              <a:off x="557757" y="4324124"/>
              <a:ext cx="3910818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Entry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AC9A2D-6C80-4204-9D4C-17DED2B80BCE}"/>
                </a:ext>
              </a:extLst>
            </p:cNvPr>
            <p:cNvSpPr txBox="1"/>
            <p:nvPr/>
          </p:nvSpPr>
          <p:spPr>
            <a:xfrm>
              <a:off x="576987" y="4632417"/>
              <a:ext cx="3898142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Arduino</a:t>
              </a:r>
              <a:endParaRPr lang="ko-KR" altLang="en-US" sz="14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A898936-1FCE-4227-8AA8-DD852AE1202A}"/>
                </a:ext>
              </a:extLst>
            </p:cNvPr>
            <p:cNvCxnSpPr>
              <a:cxnSpLocks/>
            </p:cNvCxnSpPr>
            <p:nvPr/>
          </p:nvCxnSpPr>
          <p:spPr>
            <a:xfrm>
              <a:off x="1861094" y="3594434"/>
              <a:ext cx="18753" cy="24983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ACD04-412F-4F3D-83C3-7E79E64A3F36}"/>
                </a:ext>
              </a:extLst>
            </p:cNvPr>
            <p:cNvSpPr txBox="1"/>
            <p:nvPr/>
          </p:nvSpPr>
          <p:spPr>
            <a:xfrm>
              <a:off x="3173873" y="4939269"/>
              <a:ext cx="6495590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Python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6D1C64-CCF0-4464-B63D-4D984B6A4A42}"/>
                </a:ext>
              </a:extLst>
            </p:cNvPr>
            <p:cNvSpPr txBox="1"/>
            <p:nvPr/>
          </p:nvSpPr>
          <p:spPr>
            <a:xfrm>
              <a:off x="3171709" y="5249364"/>
              <a:ext cx="6495590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8B3413-9875-4B95-9B7C-C399A4412ABE}"/>
                </a:ext>
              </a:extLst>
            </p:cNvPr>
            <p:cNvSpPr txBox="1"/>
            <p:nvPr/>
          </p:nvSpPr>
          <p:spPr>
            <a:xfrm>
              <a:off x="8382139" y="4015831"/>
              <a:ext cx="128516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1587E3-58CE-4FF9-AF00-44EF07DECB46}"/>
                </a:ext>
              </a:extLst>
            </p:cNvPr>
            <p:cNvSpPr txBox="1"/>
            <p:nvPr/>
          </p:nvSpPr>
          <p:spPr>
            <a:xfrm>
              <a:off x="8382139" y="4324124"/>
              <a:ext cx="1285160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Javascript</a:t>
              </a:r>
              <a:endParaRPr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0AD885-7CA8-4156-B085-BB5A654981C3}"/>
                </a:ext>
              </a:extLst>
            </p:cNvPr>
            <p:cNvSpPr txBox="1"/>
            <p:nvPr/>
          </p:nvSpPr>
          <p:spPr>
            <a:xfrm>
              <a:off x="3178816" y="5553898"/>
              <a:ext cx="6488483" cy="307777"/>
            </a:xfrm>
            <a:prstGeom prst="rect">
              <a:avLst/>
            </a:prstGeom>
            <a:solidFill>
              <a:srgbClr val="CCF2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SQL</a:t>
              </a:r>
              <a:endParaRPr lang="ko-KR" altLang="en-US" sz="14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3777BE4-F365-4167-B137-8AE4C075325B}"/>
                </a:ext>
              </a:extLst>
            </p:cNvPr>
            <p:cNvCxnSpPr>
              <a:cxnSpLocks/>
            </p:cNvCxnSpPr>
            <p:nvPr/>
          </p:nvCxnSpPr>
          <p:spPr>
            <a:xfrm>
              <a:off x="3165889" y="3594434"/>
              <a:ext cx="18753" cy="24983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FD3394F-FD6C-4E21-ABEE-156794C627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H="1" flipV="1">
              <a:off x="4452538" y="3594433"/>
              <a:ext cx="3742" cy="2498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EAB6BBC-42A4-4D6B-A87F-A107EF0C8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2036" y="3594434"/>
              <a:ext cx="3744" cy="25717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9CE160-7830-44C4-8C36-583B4CFD630D}"/>
                </a:ext>
              </a:extLst>
            </p:cNvPr>
            <p:cNvSpPr txBox="1"/>
            <p:nvPr/>
          </p:nvSpPr>
          <p:spPr>
            <a:xfrm>
              <a:off x="5783937" y="5858432"/>
              <a:ext cx="3871864" cy="307777"/>
            </a:xfrm>
            <a:prstGeom prst="rect">
              <a:avLst/>
            </a:prstGeom>
            <a:solidFill>
              <a:srgbClr val="F0DCE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IoT (Sensor based coding)</a:t>
              </a:r>
              <a:endParaRPr lang="ko-KR" altLang="en-US" sz="1400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C19B773-444B-49F1-909E-F2D173F26791}"/>
                </a:ext>
              </a:extLst>
            </p:cNvPr>
            <p:cNvCxnSpPr>
              <a:cxnSpLocks/>
            </p:cNvCxnSpPr>
            <p:nvPr/>
          </p:nvCxnSpPr>
          <p:spPr>
            <a:xfrm>
              <a:off x="7089988" y="3594434"/>
              <a:ext cx="19304" cy="25717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6BF94D6-4EBD-4F57-B46B-711E34D4C9DB}"/>
                </a:ext>
              </a:extLst>
            </p:cNvPr>
            <p:cNvCxnSpPr>
              <a:cxnSpLocks/>
            </p:cNvCxnSpPr>
            <p:nvPr/>
          </p:nvCxnSpPr>
          <p:spPr>
            <a:xfrm>
              <a:off x="8395052" y="3594434"/>
              <a:ext cx="19304" cy="25717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6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F8B39-97B0-4287-BA1D-A28B834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지역민들을 위한 </a:t>
            </a:r>
            <a:r>
              <a:rPr lang="en-US" altLang="ko-KR" dirty="0"/>
              <a:t>SW </a:t>
            </a:r>
            <a:r>
              <a:rPr lang="ko-KR" altLang="en-US" dirty="0"/>
              <a:t>교육 설계</a:t>
            </a: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C142CD11-72E7-48D3-9327-C515108EEC77}"/>
              </a:ext>
            </a:extLst>
          </p:cNvPr>
          <p:cNvSpPr/>
          <p:nvPr/>
        </p:nvSpPr>
        <p:spPr>
          <a:xfrm>
            <a:off x="565021" y="1449388"/>
            <a:ext cx="2227392" cy="5318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아동</a:t>
            </a:r>
            <a:r>
              <a:rPr lang="ko-KR" altLang="en-US" dirty="0" err="1">
                <a:sym typeface="Symbol" panose="05050102010706020507" pitchFamily="18" charset="2"/>
              </a:rPr>
              <a:t></a:t>
            </a:r>
            <a:r>
              <a:rPr lang="ko-KR" altLang="en-US" dirty="0" err="1"/>
              <a:t>청소년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8DB954-8F30-43E7-946A-D31EA3CE7653}"/>
              </a:ext>
            </a:extLst>
          </p:cNvPr>
          <p:cNvSpPr/>
          <p:nvPr/>
        </p:nvSpPr>
        <p:spPr>
          <a:xfrm>
            <a:off x="2792413" y="1449388"/>
            <a:ext cx="2232025" cy="5318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경력단절 여성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EA3890-387B-48D8-BDD2-EE17EF34C686}"/>
              </a:ext>
            </a:extLst>
          </p:cNvPr>
          <p:cNvSpPr/>
          <p:nvPr/>
        </p:nvSpPr>
        <p:spPr>
          <a:xfrm>
            <a:off x="5026025" y="1449388"/>
            <a:ext cx="2232025" cy="53181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교사 및 교육종사자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8DE66D-F781-42EB-AC83-1527D3CF7DE4}"/>
              </a:ext>
            </a:extLst>
          </p:cNvPr>
          <p:cNvSpPr/>
          <p:nvPr/>
        </p:nvSpPr>
        <p:spPr>
          <a:xfrm>
            <a:off x="7258050" y="1449388"/>
            <a:ext cx="2232025" cy="5318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기업인</a:t>
            </a:r>
            <a:r>
              <a:rPr lang="ko-KR" altLang="en-US" dirty="0" err="1">
                <a:sym typeface="Symbol" panose="05050102010706020507" pitchFamily="18" charset="2"/>
              </a:rPr>
              <a:t>농업인</a:t>
            </a:r>
            <a:r>
              <a:rPr lang="ko-KR" altLang="en-US" dirty="0"/>
              <a:t> </a:t>
            </a: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989C0665-9657-42FC-87B1-7F93864E6F1B}"/>
              </a:ext>
            </a:extLst>
          </p:cNvPr>
          <p:cNvSpPr/>
          <p:nvPr/>
        </p:nvSpPr>
        <p:spPr>
          <a:xfrm>
            <a:off x="565021" y="1989138"/>
            <a:ext cx="374995" cy="13684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BE00E6-AB88-41A5-B8E0-56454F377C98}"/>
              </a:ext>
            </a:extLst>
          </p:cNvPr>
          <p:cNvSpPr/>
          <p:nvPr/>
        </p:nvSpPr>
        <p:spPr>
          <a:xfrm>
            <a:off x="565021" y="3355975"/>
            <a:ext cx="374995" cy="13684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E518F0-6D2A-4427-B390-5F49173569A8}"/>
              </a:ext>
            </a:extLst>
          </p:cNvPr>
          <p:cNvSpPr/>
          <p:nvPr/>
        </p:nvSpPr>
        <p:spPr>
          <a:xfrm>
            <a:off x="565021" y="4723715"/>
            <a:ext cx="374995" cy="13684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8B4327-857F-4286-BA1E-F3391BA5B1BA}"/>
              </a:ext>
            </a:extLst>
          </p:cNvPr>
          <p:cNvSpPr/>
          <p:nvPr/>
        </p:nvSpPr>
        <p:spPr>
          <a:xfrm>
            <a:off x="940015" y="1989137"/>
            <a:ext cx="1852397" cy="410368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ìí¸ë¦¬ì ëí ì´ë¯¸ì§ ê²ìê²°ê³¼">
            <a:extLst>
              <a:ext uri="{FF2B5EF4-FFF2-40B4-BE49-F238E27FC236}">
                <a16:creationId xmlns:a16="http://schemas.microsoft.com/office/drawing/2014/main" id="{244FA28B-C7A8-4BDA-9E3C-E95B4E378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r="19358" b="32595"/>
          <a:stretch/>
        </p:blipFill>
        <p:spPr bwMode="auto">
          <a:xfrm>
            <a:off x="1479382" y="2089635"/>
            <a:ext cx="773663" cy="8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D5C03F-AC33-47F0-9E6D-0A4708F5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25" y="3095451"/>
            <a:ext cx="903377" cy="666006"/>
          </a:xfrm>
          <a:prstGeom prst="rect">
            <a:avLst/>
          </a:prstGeom>
        </p:spPr>
      </p:pic>
      <p:pic>
        <p:nvPicPr>
          <p:cNvPr id="2052" name="Picture 4" descr="ì±ì¸ë²¤í°ì ëí ì´ë¯¸ì§ ê²ìê²°ê³¼">
            <a:extLst>
              <a:ext uri="{FF2B5EF4-FFF2-40B4-BE49-F238E27FC236}">
                <a16:creationId xmlns:a16="http://schemas.microsoft.com/office/drawing/2014/main" id="{885E7716-D607-40C6-A64D-1C0E40C5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51" y="3888355"/>
            <a:ext cx="1443325" cy="5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3590DF-3FEC-4C8D-93B2-67626625E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15" y="4568528"/>
            <a:ext cx="747600" cy="58842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B566A7-1236-4CF0-BCFE-EBB5F00D8783}"/>
              </a:ext>
            </a:extLst>
          </p:cNvPr>
          <p:cNvSpPr/>
          <p:nvPr/>
        </p:nvSpPr>
        <p:spPr>
          <a:xfrm>
            <a:off x="2792414" y="1989137"/>
            <a:ext cx="2227392" cy="4103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66" name="그룹 2065">
            <a:extLst>
              <a:ext uri="{FF2B5EF4-FFF2-40B4-BE49-F238E27FC236}">
                <a16:creationId xmlns:a16="http://schemas.microsoft.com/office/drawing/2014/main" id="{33E5ECAF-C358-453E-97DD-EC31216CD6AF}"/>
              </a:ext>
            </a:extLst>
          </p:cNvPr>
          <p:cNvGrpSpPr/>
          <p:nvPr/>
        </p:nvGrpSpPr>
        <p:grpSpPr>
          <a:xfrm>
            <a:off x="1006689" y="5283848"/>
            <a:ext cx="1736511" cy="665067"/>
            <a:chOff x="5260444" y="5509780"/>
            <a:chExt cx="2216361" cy="914027"/>
          </a:xfrm>
        </p:grpSpPr>
        <p:pic>
          <p:nvPicPr>
            <p:cNvPr id="64" name="Picture 2" descr="ê´ë ¨ ì´ë¯¸ì§">
              <a:extLst>
                <a:ext uri="{FF2B5EF4-FFF2-40B4-BE49-F238E27FC236}">
                  <a16:creationId xmlns:a16="http://schemas.microsoft.com/office/drawing/2014/main" id="{E4C17610-5181-419A-B7F0-E6A2976F2E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7" r="24564"/>
            <a:stretch/>
          </p:blipFill>
          <p:spPr bwMode="auto">
            <a:xfrm>
              <a:off x="5260444" y="5509780"/>
              <a:ext cx="846137" cy="91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íì´ì¬ì ëí ì´ë¯¸ì§ ê²ìê²°ê³¼">
              <a:extLst>
                <a:ext uri="{FF2B5EF4-FFF2-40B4-BE49-F238E27FC236}">
                  <a16:creationId xmlns:a16="http://schemas.microsoft.com/office/drawing/2014/main" id="{DEF4AA70-FE33-47C8-A020-EA7033A17E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" r="9245"/>
            <a:stretch/>
          </p:blipFill>
          <p:spPr bwMode="auto">
            <a:xfrm>
              <a:off x="6707581" y="5655646"/>
              <a:ext cx="769224" cy="6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그림 65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1ACB43E-12A7-4EB7-BBB3-7FAB39962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676" y="5711699"/>
              <a:ext cx="593892" cy="510189"/>
            </a:xfrm>
            <a:prstGeom prst="rect">
              <a:avLst/>
            </a:prstGeom>
          </p:spPr>
        </p:pic>
      </p:grpSp>
      <p:pic>
        <p:nvPicPr>
          <p:cNvPr id="68" name="Picture 6" descr="ìí¸ë¦¬ì ëí ì´ë¯¸ì§ ê²ìê²°ê³¼">
            <a:extLst>
              <a:ext uri="{FF2B5EF4-FFF2-40B4-BE49-F238E27FC236}">
                <a16:creationId xmlns:a16="http://schemas.microsoft.com/office/drawing/2014/main" id="{4467B4D0-0E9F-4B44-B1A6-4D80B8183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r="19358" b="32595"/>
          <a:stretch/>
        </p:blipFill>
        <p:spPr bwMode="auto">
          <a:xfrm>
            <a:off x="3537224" y="2061060"/>
            <a:ext cx="773663" cy="8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B562FD0C-787A-4772-B39B-3C4EA07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67" y="3028540"/>
            <a:ext cx="903377" cy="666006"/>
          </a:xfrm>
          <a:prstGeom prst="rect">
            <a:avLst/>
          </a:prstGeom>
        </p:spPr>
      </p:pic>
      <p:pic>
        <p:nvPicPr>
          <p:cNvPr id="70" name="Picture 4" descr="ì±ì¸ë²¤í°ì ëí ì´ë¯¸ì§ ê²ìê²°ê³¼">
            <a:extLst>
              <a:ext uri="{FF2B5EF4-FFF2-40B4-BE49-F238E27FC236}">
                <a16:creationId xmlns:a16="http://schemas.microsoft.com/office/drawing/2014/main" id="{364A7E3A-58A8-4997-B621-5609167E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93" y="3798620"/>
            <a:ext cx="1443325" cy="5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9A6DF8F-56E3-4B48-9DEE-D004A602D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557" y="4444708"/>
            <a:ext cx="747600" cy="58842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8E20A5-F7F1-4EA6-BBEF-C270E920718F}"/>
              </a:ext>
            </a:extLst>
          </p:cNvPr>
          <p:cNvGrpSpPr/>
          <p:nvPr/>
        </p:nvGrpSpPr>
        <p:grpSpPr>
          <a:xfrm>
            <a:off x="3847417" y="5121687"/>
            <a:ext cx="1292708" cy="932236"/>
            <a:chOff x="3079176" y="1876426"/>
            <a:chExt cx="1292708" cy="93223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FD177B-A147-4524-9F02-B56E95D03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5" b="95548" l="1768" r="98485">
                          <a14:foregroundMark x1="54545" y1="7877" x2="54545" y2="7877"/>
                          <a14:foregroundMark x1="58333" y1="3082" x2="58333" y2="3082"/>
                          <a14:foregroundMark x1="70707" y1="1712" x2="70707" y2="1712"/>
                          <a14:foregroundMark x1="58333" y1="685" x2="58333" y2="685"/>
                          <a14:foregroundMark x1="95202" y1="34247" x2="95202" y2="34247"/>
                          <a14:foregroundMark x1="98737" y1="46918" x2="98737" y2="46918"/>
                          <a14:foregroundMark x1="72980" y1="63356" x2="72980" y2="63356"/>
                          <a14:foregroundMark x1="72980" y1="56507" x2="72980" y2="56507"/>
                          <a14:foregroundMark x1="75000" y1="51027" x2="75000" y2="51027"/>
                          <a14:foregroundMark x1="67929" y1="55137" x2="67929" y2="55137"/>
                          <a14:foregroundMark x1="67424" y1="61644" x2="67424" y2="61644"/>
                          <a14:foregroundMark x1="58333" y1="93836" x2="58333" y2="93836"/>
                          <a14:foregroundMark x1="92172" y1="68151" x2="92172" y2="68151"/>
                          <a14:foregroundMark x1="19444" y1="43836" x2="19444" y2="43836"/>
                          <a14:foregroundMark x1="19444" y1="48973" x2="19444" y2="48973"/>
                          <a14:foregroundMark x1="20960" y1="46233" x2="20960" y2="46233"/>
                          <a14:foregroundMark x1="17424" y1="49315" x2="17424" y2="49315"/>
                          <a14:foregroundMark x1="31818" y1="21575" x2="31818" y2="21575"/>
                          <a14:foregroundMark x1="20202" y1="84932" x2="20202" y2="84932"/>
                          <a14:foregroundMark x1="51263" y1="93836" x2="51263" y2="93836"/>
                          <a14:foregroundMark x1="45455" y1="95890" x2="45455" y2="95890"/>
                          <a14:foregroundMark x1="52273" y1="50685" x2="52273" y2="50685"/>
                          <a14:foregroundMark x1="51515" y1="47603" x2="51515" y2="47603"/>
                          <a14:foregroundMark x1="64899" y1="32192" x2="64899" y2="32192"/>
                          <a14:foregroundMark x1="65909" y1="35616" x2="65909" y2="35616"/>
                          <a14:foregroundMark x1="12121" y1="48630" x2="12121" y2="48630"/>
                          <a14:foregroundMark x1="10101" y1="54795" x2="10101" y2="54795"/>
                          <a14:foregroundMark x1="14394" y1="56849" x2="14394" y2="56849"/>
                          <a14:foregroundMark x1="13636" y1="53767" x2="13636" y2="53767"/>
                          <a14:foregroundMark x1="5556" y1="62329" x2="5556" y2="62329"/>
                          <a14:foregroundMark x1="1768" y1="46233" x2="1768" y2="462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2031" y="1876426"/>
              <a:ext cx="846998" cy="6245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ADA81C-112B-4961-B5DD-39C4C8868C58}"/>
                </a:ext>
              </a:extLst>
            </p:cNvPr>
            <p:cNvSpPr txBox="1"/>
            <p:nvPr/>
          </p:nvSpPr>
          <p:spPr>
            <a:xfrm>
              <a:off x="3079176" y="2500885"/>
              <a:ext cx="129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Data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Science</a:t>
              </a:r>
              <a:endParaRPr lang="ko-KR" altLang="en-US" sz="1400" b="1" dirty="0"/>
            </a:p>
          </p:txBody>
        </p:sp>
      </p:grpSp>
      <p:pic>
        <p:nvPicPr>
          <p:cNvPr id="2056" name="Picture 8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B8CA9666-F74C-430A-A281-0CAD39350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9245"/>
          <a:stretch/>
        </p:blipFill>
        <p:spPr bwMode="auto">
          <a:xfrm>
            <a:off x="3421718" y="5514644"/>
            <a:ext cx="593892" cy="48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E510D3-33C9-4DCE-AF64-65703712CC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0923" y="5033130"/>
            <a:ext cx="677873" cy="53181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1BD94D-58B9-4BC9-BE90-E95B86442B82}"/>
              </a:ext>
            </a:extLst>
          </p:cNvPr>
          <p:cNvSpPr/>
          <p:nvPr/>
        </p:nvSpPr>
        <p:spPr>
          <a:xfrm>
            <a:off x="5024438" y="1989137"/>
            <a:ext cx="2233612" cy="410368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E6A828-1F46-4497-9E32-43813516E763}"/>
              </a:ext>
            </a:extLst>
          </p:cNvPr>
          <p:cNvSpPr/>
          <p:nvPr/>
        </p:nvSpPr>
        <p:spPr>
          <a:xfrm>
            <a:off x="7256463" y="1989137"/>
            <a:ext cx="2233612" cy="4103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5" name="그림 2064">
            <a:extLst>
              <a:ext uri="{FF2B5EF4-FFF2-40B4-BE49-F238E27FC236}">
                <a16:creationId xmlns:a16="http://schemas.microsoft.com/office/drawing/2014/main" id="{2F3A9E9E-A7A7-43CB-AC79-D4BC4CBD78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69" y="5033130"/>
            <a:ext cx="910738" cy="91073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AF4543E-39EA-4D79-B2CE-A8F4667781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0601" y="5182572"/>
            <a:ext cx="1546304" cy="773152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4BC8220A-9E13-49AD-9FEC-96FEC7D14668}"/>
              </a:ext>
            </a:extLst>
          </p:cNvPr>
          <p:cNvGrpSpPr/>
          <p:nvPr/>
        </p:nvGrpSpPr>
        <p:grpSpPr>
          <a:xfrm>
            <a:off x="5325498" y="3404702"/>
            <a:ext cx="1736511" cy="665067"/>
            <a:chOff x="5260444" y="5509780"/>
            <a:chExt cx="2216361" cy="914027"/>
          </a:xfrm>
        </p:grpSpPr>
        <p:pic>
          <p:nvPicPr>
            <p:cNvPr id="78" name="Picture 2" descr="ê´ë ¨ ì´ë¯¸ì§">
              <a:extLst>
                <a:ext uri="{FF2B5EF4-FFF2-40B4-BE49-F238E27FC236}">
                  <a16:creationId xmlns:a16="http://schemas.microsoft.com/office/drawing/2014/main" id="{15886CF6-6F9D-4650-A332-9A3E7E96E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7" r="24564"/>
            <a:stretch/>
          </p:blipFill>
          <p:spPr bwMode="auto">
            <a:xfrm>
              <a:off x="5260444" y="5509780"/>
              <a:ext cx="846137" cy="91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íì´ì¬ì ëí ì´ë¯¸ì§ ê²ìê²°ê³¼">
              <a:extLst>
                <a:ext uri="{FF2B5EF4-FFF2-40B4-BE49-F238E27FC236}">
                  <a16:creationId xmlns:a16="http://schemas.microsoft.com/office/drawing/2014/main" id="{567DE2BD-4FF8-4F41-B585-7DC13AE00E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" r="9245"/>
            <a:stretch/>
          </p:blipFill>
          <p:spPr bwMode="auto">
            <a:xfrm>
              <a:off x="6707581" y="5655646"/>
              <a:ext cx="769224" cy="6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그림 79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7D175E6-C637-4A15-8745-705081BA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676" y="5711699"/>
              <a:ext cx="593892" cy="510189"/>
            </a:xfrm>
            <a:prstGeom prst="rect">
              <a:avLst/>
            </a:prstGeom>
          </p:spPr>
        </p:pic>
      </p:grpSp>
      <p:grpSp>
        <p:nvGrpSpPr>
          <p:cNvPr id="2067" name="그룹 2066">
            <a:extLst>
              <a:ext uri="{FF2B5EF4-FFF2-40B4-BE49-F238E27FC236}">
                <a16:creationId xmlns:a16="http://schemas.microsoft.com/office/drawing/2014/main" id="{EC905563-A357-4729-BF06-CCEF9F74A810}"/>
              </a:ext>
            </a:extLst>
          </p:cNvPr>
          <p:cNvGrpSpPr/>
          <p:nvPr/>
        </p:nvGrpSpPr>
        <p:grpSpPr>
          <a:xfrm>
            <a:off x="5064152" y="2121718"/>
            <a:ext cx="2259202" cy="1020793"/>
            <a:chOff x="5064152" y="2531293"/>
            <a:chExt cx="2259202" cy="102079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5E1796D-AD68-4543-835A-5A6DD1E0803B}"/>
                </a:ext>
              </a:extLst>
            </p:cNvPr>
            <p:cNvGrpSpPr/>
            <p:nvPr/>
          </p:nvGrpSpPr>
          <p:grpSpPr>
            <a:xfrm>
              <a:off x="6030646" y="2619850"/>
              <a:ext cx="1292708" cy="932236"/>
              <a:chOff x="3079176" y="1876426"/>
              <a:chExt cx="1292708" cy="932236"/>
            </a:xfrm>
          </p:grpSpPr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AF9CD0BB-BF8B-42F9-8571-3F9EE1DD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685" b="95548" l="1768" r="98485">
                            <a14:foregroundMark x1="54545" y1="7877" x2="54545" y2="7877"/>
                            <a14:foregroundMark x1="58333" y1="3082" x2="58333" y2="3082"/>
                            <a14:foregroundMark x1="70707" y1="1712" x2="70707" y2="1712"/>
                            <a14:foregroundMark x1="58333" y1="685" x2="58333" y2="685"/>
                            <a14:foregroundMark x1="95202" y1="34247" x2="95202" y2="34247"/>
                            <a14:foregroundMark x1="98737" y1="46918" x2="98737" y2="46918"/>
                            <a14:foregroundMark x1="72980" y1="63356" x2="72980" y2="63356"/>
                            <a14:foregroundMark x1="72980" y1="56507" x2="72980" y2="56507"/>
                            <a14:foregroundMark x1="75000" y1="51027" x2="75000" y2="51027"/>
                            <a14:foregroundMark x1="67929" y1="55137" x2="67929" y2="55137"/>
                            <a14:foregroundMark x1="67424" y1="61644" x2="67424" y2="61644"/>
                            <a14:foregroundMark x1="58333" y1="93836" x2="58333" y2="93836"/>
                            <a14:foregroundMark x1="92172" y1="68151" x2="92172" y2="68151"/>
                            <a14:foregroundMark x1="19444" y1="43836" x2="19444" y2="43836"/>
                            <a14:foregroundMark x1="19444" y1="48973" x2="19444" y2="48973"/>
                            <a14:foregroundMark x1="20960" y1="46233" x2="20960" y2="46233"/>
                            <a14:foregroundMark x1="17424" y1="49315" x2="17424" y2="49315"/>
                            <a14:foregroundMark x1="31818" y1="21575" x2="31818" y2="21575"/>
                            <a14:foregroundMark x1="20202" y1="84932" x2="20202" y2="84932"/>
                            <a14:foregroundMark x1="51263" y1="93836" x2="51263" y2="93836"/>
                            <a14:foregroundMark x1="45455" y1="95890" x2="45455" y2="95890"/>
                            <a14:foregroundMark x1="52273" y1="50685" x2="52273" y2="50685"/>
                            <a14:foregroundMark x1="51515" y1="47603" x2="51515" y2="47603"/>
                            <a14:foregroundMark x1="64899" y1="32192" x2="64899" y2="32192"/>
                            <a14:foregroundMark x1="65909" y1="35616" x2="65909" y2="35616"/>
                            <a14:foregroundMark x1="12121" y1="48630" x2="12121" y2="48630"/>
                            <a14:foregroundMark x1="10101" y1="54795" x2="10101" y2="54795"/>
                            <a14:foregroundMark x1="14394" y1="56849" x2="14394" y2="56849"/>
                            <a14:foregroundMark x1="13636" y1="53767" x2="13636" y2="53767"/>
                            <a14:foregroundMark x1="5556" y1="62329" x2="5556" y2="62329"/>
                            <a14:foregroundMark x1="1768" y1="46233" x2="1768" y2="4623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02031" y="1876426"/>
                <a:ext cx="846998" cy="624554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7F01373-AFBF-4B15-AEC8-AB618BA4DA4F}"/>
                  </a:ext>
                </a:extLst>
              </p:cNvPr>
              <p:cNvSpPr txBox="1"/>
              <p:nvPr/>
            </p:nvSpPr>
            <p:spPr>
              <a:xfrm>
                <a:off x="3079176" y="2500885"/>
                <a:ext cx="1292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Data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Science</a:t>
                </a:r>
                <a:endParaRPr lang="ko-KR" altLang="en-US" sz="1400" b="1" dirty="0"/>
              </a:p>
            </p:txBody>
          </p:sp>
        </p:grpSp>
        <p:pic>
          <p:nvPicPr>
            <p:cNvPr id="84" name="Picture 8" descr="íì´ì¬ì ëí ì´ë¯¸ì§ ê²ìê²°ê³¼">
              <a:extLst>
                <a:ext uri="{FF2B5EF4-FFF2-40B4-BE49-F238E27FC236}">
                  <a16:creationId xmlns:a16="http://schemas.microsoft.com/office/drawing/2014/main" id="{D65A5704-0BB5-45EE-A70B-2EACF2C4F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" r="9245"/>
            <a:stretch/>
          </p:blipFill>
          <p:spPr bwMode="auto">
            <a:xfrm>
              <a:off x="5604947" y="3012807"/>
              <a:ext cx="593892" cy="48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1ACC69A-1332-4830-A24B-979BE0B4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64152" y="2531293"/>
              <a:ext cx="677873" cy="53181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5BAD8E6-4870-410D-915D-7B574686D2A7}"/>
              </a:ext>
            </a:extLst>
          </p:cNvPr>
          <p:cNvGrpSpPr/>
          <p:nvPr/>
        </p:nvGrpSpPr>
        <p:grpSpPr>
          <a:xfrm>
            <a:off x="8283246" y="2360613"/>
            <a:ext cx="1292708" cy="932236"/>
            <a:chOff x="3079176" y="1876426"/>
            <a:chExt cx="1292708" cy="932236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828BFB12-B033-46D5-8614-7AE6BC05F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5" b="95548" l="1768" r="98485">
                          <a14:foregroundMark x1="54545" y1="7877" x2="54545" y2="7877"/>
                          <a14:foregroundMark x1="58333" y1="3082" x2="58333" y2="3082"/>
                          <a14:foregroundMark x1="70707" y1="1712" x2="70707" y2="1712"/>
                          <a14:foregroundMark x1="58333" y1="685" x2="58333" y2="685"/>
                          <a14:foregroundMark x1="95202" y1="34247" x2="95202" y2="34247"/>
                          <a14:foregroundMark x1="98737" y1="46918" x2="98737" y2="46918"/>
                          <a14:foregroundMark x1="72980" y1="63356" x2="72980" y2="63356"/>
                          <a14:foregroundMark x1="72980" y1="56507" x2="72980" y2="56507"/>
                          <a14:foregroundMark x1="75000" y1="51027" x2="75000" y2="51027"/>
                          <a14:foregroundMark x1="67929" y1="55137" x2="67929" y2="55137"/>
                          <a14:foregroundMark x1="67424" y1="61644" x2="67424" y2="61644"/>
                          <a14:foregroundMark x1="58333" y1="93836" x2="58333" y2="93836"/>
                          <a14:foregroundMark x1="92172" y1="68151" x2="92172" y2="68151"/>
                          <a14:foregroundMark x1="19444" y1="43836" x2="19444" y2="43836"/>
                          <a14:foregroundMark x1="19444" y1="48973" x2="19444" y2="48973"/>
                          <a14:foregroundMark x1="20960" y1="46233" x2="20960" y2="46233"/>
                          <a14:foregroundMark x1="17424" y1="49315" x2="17424" y2="49315"/>
                          <a14:foregroundMark x1="31818" y1="21575" x2="31818" y2="21575"/>
                          <a14:foregroundMark x1="20202" y1="84932" x2="20202" y2="84932"/>
                          <a14:foregroundMark x1="51263" y1="93836" x2="51263" y2="93836"/>
                          <a14:foregroundMark x1="45455" y1="95890" x2="45455" y2="95890"/>
                          <a14:foregroundMark x1="52273" y1="50685" x2="52273" y2="50685"/>
                          <a14:foregroundMark x1="51515" y1="47603" x2="51515" y2="47603"/>
                          <a14:foregroundMark x1="64899" y1="32192" x2="64899" y2="32192"/>
                          <a14:foregroundMark x1="65909" y1="35616" x2="65909" y2="35616"/>
                          <a14:foregroundMark x1="12121" y1="48630" x2="12121" y2="48630"/>
                          <a14:foregroundMark x1="10101" y1="54795" x2="10101" y2="54795"/>
                          <a14:foregroundMark x1="14394" y1="56849" x2="14394" y2="56849"/>
                          <a14:foregroundMark x1="13636" y1="53767" x2="13636" y2="53767"/>
                          <a14:foregroundMark x1="5556" y1="62329" x2="5556" y2="62329"/>
                          <a14:foregroundMark x1="1768" y1="46233" x2="1768" y2="462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2031" y="1876426"/>
              <a:ext cx="846998" cy="62455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2AE73F-FB72-40E8-BE55-5B37B747400F}"/>
                </a:ext>
              </a:extLst>
            </p:cNvPr>
            <p:cNvSpPr txBox="1"/>
            <p:nvPr/>
          </p:nvSpPr>
          <p:spPr>
            <a:xfrm>
              <a:off x="3079176" y="2500885"/>
              <a:ext cx="129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Data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Science</a:t>
              </a:r>
              <a:endParaRPr lang="ko-KR" altLang="en-US" sz="1400" b="1" dirty="0"/>
            </a:p>
          </p:txBody>
        </p:sp>
      </p:grpSp>
      <p:pic>
        <p:nvPicPr>
          <p:cNvPr id="89" name="Picture 8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BF939DAA-A86C-4A00-884D-F1F175A93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9245"/>
          <a:stretch/>
        </p:blipFill>
        <p:spPr bwMode="auto">
          <a:xfrm>
            <a:off x="7857547" y="2753570"/>
            <a:ext cx="593892" cy="48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60B1B7D2-009D-4EFA-B6B6-72299C5A7C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6752" y="2272056"/>
            <a:ext cx="677873" cy="531812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AA8DAA9-A2EE-43F2-BB4E-E2574D0B5DFD}"/>
              </a:ext>
            </a:extLst>
          </p:cNvPr>
          <p:cNvGrpSpPr/>
          <p:nvPr/>
        </p:nvGrpSpPr>
        <p:grpSpPr>
          <a:xfrm>
            <a:off x="7512722" y="3390587"/>
            <a:ext cx="1736511" cy="665067"/>
            <a:chOff x="5260444" y="5509780"/>
            <a:chExt cx="2216361" cy="914027"/>
          </a:xfrm>
        </p:grpSpPr>
        <p:pic>
          <p:nvPicPr>
            <p:cNvPr id="92" name="Picture 2" descr="ê´ë ¨ ì´ë¯¸ì§">
              <a:extLst>
                <a:ext uri="{FF2B5EF4-FFF2-40B4-BE49-F238E27FC236}">
                  <a16:creationId xmlns:a16="http://schemas.microsoft.com/office/drawing/2014/main" id="{8541FDE8-43C5-4F80-BEAD-D52E7A1BA5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7" r="24564"/>
            <a:stretch/>
          </p:blipFill>
          <p:spPr bwMode="auto">
            <a:xfrm>
              <a:off x="5260444" y="5509780"/>
              <a:ext cx="846137" cy="91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íì´ì¬ì ëí ì´ë¯¸ì§ ê²ìê²°ê³¼">
              <a:extLst>
                <a:ext uri="{FF2B5EF4-FFF2-40B4-BE49-F238E27FC236}">
                  <a16:creationId xmlns:a16="http://schemas.microsoft.com/office/drawing/2014/main" id="{A9419D87-BE25-4FC5-91A4-B01C57CB63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" r="9245"/>
            <a:stretch/>
          </p:blipFill>
          <p:spPr bwMode="auto">
            <a:xfrm>
              <a:off x="6707581" y="5655646"/>
              <a:ext cx="769224" cy="6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그림 93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885DA00-E129-465D-8D12-7FAA1D64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676" y="5711699"/>
              <a:ext cx="593892" cy="510189"/>
            </a:xfrm>
            <a:prstGeom prst="rect">
              <a:avLst/>
            </a:prstGeom>
          </p:spPr>
        </p:pic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4AB125A8-325E-4037-ADC2-1B7899EE64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0910" y="4120042"/>
            <a:ext cx="1546304" cy="77315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39C523DC-5037-4690-AC4F-B46F086CD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953" y="4331960"/>
            <a:ext cx="747600" cy="588422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795C7E47-E87F-41E4-A662-E3A034DA8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747" y="5136558"/>
            <a:ext cx="747600" cy="5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데이터 분석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09BD0-AF98-4DEB-BCA1-6D72BC12404F}"/>
              </a:ext>
            </a:extLst>
          </p:cNvPr>
          <p:cNvSpPr/>
          <p:nvPr/>
        </p:nvSpPr>
        <p:spPr>
          <a:xfrm>
            <a:off x="3382910" y="1456388"/>
            <a:ext cx="24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https://www.data.go.kr/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공공 데이터 가져오기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E38ED2-02EE-457E-BC67-C85125526A92}"/>
              </a:ext>
            </a:extLst>
          </p:cNvPr>
          <p:cNvGrpSpPr/>
          <p:nvPr/>
        </p:nvGrpSpPr>
        <p:grpSpPr>
          <a:xfrm>
            <a:off x="560388" y="1989138"/>
            <a:ext cx="4195763" cy="2554287"/>
            <a:chOff x="560388" y="1989138"/>
            <a:chExt cx="4195763" cy="25542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C0200D-0ABC-4E3C-B9E5-FE72544E3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644" b="52396"/>
            <a:stretch/>
          </p:blipFill>
          <p:spPr>
            <a:xfrm>
              <a:off x="560388" y="1989138"/>
              <a:ext cx="4195763" cy="2554287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8AF40C9-C50D-48FF-8172-4738E087E144}"/>
                </a:ext>
              </a:extLst>
            </p:cNvPr>
            <p:cNvSpPr/>
            <p:nvPr/>
          </p:nvSpPr>
          <p:spPr>
            <a:xfrm>
              <a:off x="1743075" y="3266281"/>
              <a:ext cx="1543050" cy="4675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B1421-F208-4192-B868-A660ECF1FA0F}"/>
                </a:ext>
              </a:extLst>
            </p:cNvPr>
            <p:cNvSpPr txBox="1"/>
            <p:nvPr/>
          </p:nvSpPr>
          <p:spPr>
            <a:xfrm>
              <a:off x="952500" y="3357563"/>
              <a:ext cx="790575" cy="37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FF0000"/>
                  </a:solidFill>
                </a:rPr>
                <a:t>클릭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7424D1-6326-46D7-B081-7B0B464689E5}"/>
              </a:ext>
            </a:extLst>
          </p:cNvPr>
          <p:cNvGrpSpPr/>
          <p:nvPr/>
        </p:nvGrpSpPr>
        <p:grpSpPr>
          <a:xfrm>
            <a:off x="5270509" y="1856498"/>
            <a:ext cx="3682991" cy="4763377"/>
            <a:chOff x="5270509" y="1856498"/>
            <a:chExt cx="3682991" cy="476337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A1CDDE8-8EAA-48AD-9092-F5DC5AAAE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65"/>
            <a:stretch/>
          </p:blipFill>
          <p:spPr>
            <a:xfrm>
              <a:off x="5270509" y="1856498"/>
              <a:ext cx="3406765" cy="4763377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1C38780-51B6-444B-B4EC-B1EF077B8A98}"/>
                </a:ext>
              </a:extLst>
            </p:cNvPr>
            <p:cNvSpPr/>
            <p:nvPr/>
          </p:nvSpPr>
          <p:spPr>
            <a:xfrm>
              <a:off x="5419725" y="3253539"/>
              <a:ext cx="1543050" cy="4675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3AA90D-84CD-41B5-8BB7-D79E23E1406E}"/>
                </a:ext>
              </a:extLst>
            </p:cNvPr>
            <p:cNvSpPr txBox="1"/>
            <p:nvPr/>
          </p:nvSpPr>
          <p:spPr>
            <a:xfrm>
              <a:off x="6973891" y="3065420"/>
              <a:ext cx="197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검색어 입력 </a:t>
              </a:r>
              <a:r>
                <a:rPr lang="en-US" altLang="ko-KR" dirty="0">
                  <a:solidFill>
                    <a:srgbClr val="FF0000"/>
                  </a:solidFill>
                </a:rPr>
                <a:t>: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고속도로 교통</a:t>
              </a:r>
              <a:r>
                <a:rPr lang="en-US" altLang="ko-KR" dirty="0">
                  <a:solidFill>
                    <a:srgbClr val="FF0000"/>
                  </a:solidFill>
                </a:rPr>
                <a:t>..”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B4CE37-6504-45E6-BB97-082617D4D4A7}"/>
                </a:ext>
              </a:extLst>
            </p:cNvPr>
            <p:cNvSpPr/>
            <p:nvPr/>
          </p:nvSpPr>
          <p:spPr>
            <a:xfrm>
              <a:off x="5270509" y="5593514"/>
              <a:ext cx="1543050" cy="4675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825386-E7A5-4BE7-A743-46113C0AABD5}"/>
                </a:ext>
              </a:extLst>
            </p:cNvPr>
            <p:cNvSpPr txBox="1"/>
            <p:nvPr/>
          </p:nvSpPr>
          <p:spPr>
            <a:xfrm>
              <a:off x="6667500" y="5639154"/>
              <a:ext cx="790575" cy="37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FF0000"/>
                  </a:solidFill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526554-5910-42C9-A9DF-46A643A2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115487"/>
            <a:ext cx="8972550" cy="32861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데이터 분석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94AE85-5618-4731-84DC-5ED558EEA013}"/>
              </a:ext>
            </a:extLst>
          </p:cNvPr>
          <p:cNvSpPr/>
          <p:nvPr/>
        </p:nvSpPr>
        <p:spPr>
          <a:xfrm>
            <a:off x="853870" y="4878004"/>
            <a:ext cx="1030738" cy="373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공공 데이터 가져오기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4D3DD-4A32-459A-ADA6-23D2FBE695AD}"/>
              </a:ext>
            </a:extLst>
          </p:cNvPr>
          <p:cNvSpPr txBox="1"/>
          <p:nvPr/>
        </p:nvSpPr>
        <p:spPr>
          <a:xfrm>
            <a:off x="2792413" y="5401612"/>
            <a:ext cx="50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고속도로교통사고현황</a:t>
            </a:r>
            <a:r>
              <a:rPr lang="en-US" altLang="ko-KR" dirty="0">
                <a:solidFill>
                  <a:srgbClr val="FF0000"/>
                </a:solidFill>
              </a:rPr>
              <a:t>.csv” </a:t>
            </a:r>
            <a:r>
              <a:rPr lang="ko-KR" altLang="en-US" dirty="0">
                <a:solidFill>
                  <a:srgbClr val="FF0000"/>
                </a:solidFill>
              </a:rPr>
              <a:t>라는 이름으로 저장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44EAFCA-50F7-474F-A430-8E1278612404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1913380" y="4707245"/>
            <a:ext cx="334892" cy="14231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데이터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데이터 파일 읽기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77AB36A1-42D7-4F76-A37B-7D87DBE7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4" y="2152650"/>
            <a:ext cx="6762627" cy="1724025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AF77C44-7E23-4476-8A2C-CF67B8FC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449388"/>
            <a:ext cx="2295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DDA5-6D7C-49F8-B835-6499F3EF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데이터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45659-48EA-44F3-9296-93208A32E178}"/>
              </a:ext>
            </a:extLst>
          </p:cNvPr>
          <p:cNvSpPr/>
          <p:nvPr/>
        </p:nvSpPr>
        <p:spPr>
          <a:xfrm>
            <a:off x="521244" y="1456388"/>
            <a:ext cx="4717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데이터의 일부를 이용하여 시각화하기</a:t>
            </a:r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D24ADA42-B828-4DEC-B258-FDF391A5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4504060" cy="1457196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D423113-0C24-4874-B07E-C6A41AB7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60" y="2286000"/>
            <a:ext cx="459828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8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258</Words>
  <Application>Microsoft Office PowerPoint</Application>
  <PresentationFormat>A4 용지(210x297mm)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Symbol</vt:lpstr>
      <vt:lpstr>Office 테마</vt:lpstr>
      <vt:lpstr>공개강의 제목</vt:lpstr>
      <vt:lpstr>목  차</vt:lpstr>
      <vt:lpstr>전공자 SW교육 설계</vt:lpstr>
      <vt:lpstr>비전공자 SW교육 설계</vt:lpstr>
      <vt:lpstr>지역민들을 위한 SW 교육 설계</vt:lpstr>
      <vt:lpstr>파이썬을 이용한 데이터 분석</vt:lpstr>
      <vt:lpstr>파이썬을 이용한 데이터 분석</vt:lpstr>
      <vt:lpstr>파이썬을 이용한 데이터 분석</vt:lpstr>
      <vt:lpstr>파이썬을 이용한 데이터 분석</vt:lpstr>
      <vt:lpstr>파이썬을 이용한 머신러닝</vt:lpstr>
      <vt:lpstr>파이썬을 이용한 머신러닝</vt:lpstr>
      <vt:lpstr>파이썬을 이용한 머신러닝</vt:lpstr>
      <vt:lpstr>다음 시간에 할 일</vt:lpstr>
      <vt:lpstr>목 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73</cp:revision>
  <dcterms:created xsi:type="dcterms:W3CDTF">2019-06-19T06:48:44Z</dcterms:created>
  <dcterms:modified xsi:type="dcterms:W3CDTF">2019-06-21T12:41:40Z</dcterms:modified>
</cp:coreProperties>
</file>