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>
        <p:scale>
          <a:sx n="150" d="100"/>
          <a:sy n="150" d="100"/>
        </p:scale>
        <p:origin x="54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41903-5130-4F23-87F5-FF33BE240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DFADB-2C86-4802-BD86-31889DFBD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FC64D-16A4-49E0-89D5-9053AA82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976BC-0CC8-4675-9C97-36DEF3D5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4A60-3876-4EC6-9BD2-BC0EC8A0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8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996F-9F84-4FAA-A32F-57673460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D13ED-A1F6-41D2-9C6C-D0E22D66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41A26-6CD2-49CF-B0E4-DD10121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2D7ED-8318-47B1-B970-8B99DF8F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162BC-A497-4054-A8D5-ADDCC57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6D412-5F48-44DF-8BC1-E5A12B94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1E966-0456-4F20-AF37-B63F7FB3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89C93-5000-4960-9C12-409F4DA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C1030-8FFE-439E-8078-C7BEBEFF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5C5DF-D658-40F6-B0A8-0BD5BDCC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72C8-7AF5-41DD-9696-3BFE4D1D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599BD-7F4F-4783-9E2F-2AE42BB0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B5C8A-13C2-4B3C-A900-82A64EB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AF484-DEB9-4B77-B804-39A6394C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A1FD3-AF66-47C4-8AD2-2141CC1C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1E7F9-089B-4144-A82F-B95E76BC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7A91E-6045-4F5C-A036-D2A3018A2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05140-D875-4CDE-A3F0-62216D9E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E6668-E044-422F-B43E-1F0C8D8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B8E64-D6DC-411D-A9F2-78F87769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398A-7A25-49C7-BF78-3E8E4F4F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B99FE-E505-4F19-BF17-4C07423F6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657FC-73EF-4F26-A269-D85A2D16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BFFAE-902E-4758-9134-793889D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928CE-62BB-450E-BA6C-FA2D3DA3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D6C5B-BE76-46D9-B464-74CCC29B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3A43B-F48F-4689-861D-ECF56D2D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DEFA8-DFA5-4D6D-9807-D00E8C00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245CC-55B9-4A22-A2F3-30DB88770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BBED6-61A5-4047-B0AA-BF7E04796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88F537-C597-487C-BA2C-283803655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B12D9-640C-4650-A6C6-EAB8C42B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D465E-652D-4BE8-9CA9-F375F33F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994CD-69A9-4A49-A433-E913687A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9FA6E-8322-4AFC-B4EE-9207A9B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532419-77C6-4EFF-BAF0-CDB455E3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BF890-9440-4FA8-9BAD-A797BFF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723380-00BE-46FE-B957-4AD5F73A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25E3F-9D3D-48C3-A399-2CA5BB25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7C90D-5F99-45FC-B4B8-B73EB75E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16E13-4100-40E9-969E-59A97DC6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76686-66F7-4965-AE66-EA3B835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20F3D-5652-4E34-9394-8FA820BE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CDEF7-27D8-4EDF-B4BB-8C5B7FF5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8D01D-35CF-471A-A56E-2A24C27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B377B-B1E9-42E6-9474-36743EB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45B58-14DF-42CF-8180-D3B38F84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6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18E2-A1B3-4AAC-84FD-7898146C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7AF1-C0E5-4D2C-837A-DDFA7384C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7CBA9-D9CA-480E-B623-77A2F9B3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E1410-5EB7-4BC2-8F15-46521515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35EDA-79B7-4BF0-A967-CBEF470E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92A03-A1A2-47EF-9262-E17B24F1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8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D03DB-5E34-4F01-915B-DDBC3F20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ECC4F-82D7-42B2-9218-E3A1501F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11F8-E063-4961-8010-D63DA8340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78D2-1F70-4566-B262-BE5CFCFFF58C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291CA-F78F-49B9-B5FA-E9A0C4FF2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6BB3E-FF9B-48F5-86F0-7B3736FCC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7D0C-7734-45F9-8DF8-8C24D65AE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E893107-F758-4F76-92A5-5E3B2F495D55}"/>
              </a:ext>
            </a:extLst>
          </p:cNvPr>
          <p:cNvSpPr/>
          <p:nvPr/>
        </p:nvSpPr>
        <p:spPr>
          <a:xfrm>
            <a:off x="2743571" y="883001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TF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4FBAE7-932F-4B21-8E6C-A9C6550F5326}"/>
              </a:ext>
            </a:extLst>
          </p:cNvPr>
          <p:cNvSpPr/>
          <p:nvPr/>
        </p:nvSpPr>
        <p:spPr>
          <a:xfrm>
            <a:off x="2749175" y="1608577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HLO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833086-5F48-4091-90E4-867D7EE175B1}"/>
              </a:ext>
            </a:extLst>
          </p:cNvPr>
          <p:cNvSpPr/>
          <p:nvPr/>
        </p:nvSpPr>
        <p:spPr>
          <a:xfrm>
            <a:off x="4479362" y="1365684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TFLite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22EBDD-8C0A-4B54-BBA4-8F42F15A8D81}"/>
              </a:ext>
            </a:extLst>
          </p:cNvPr>
          <p:cNvSpPr/>
          <p:nvPr/>
        </p:nvSpPr>
        <p:spPr>
          <a:xfrm>
            <a:off x="2749174" y="2336800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LHLO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1BAD1B-7D62-4AA4-9E93-711B8C0FDA85}"/>
              </a:ext>
            </a:extLst>
          </p:cNvPr>
          <p:cNvSpPr/>
          <p:nvPr/>
        </p:nvSpPr>
        <p:spPr>
          <a:xfrm>
            <a:off x="2749174" y="3122706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Linalg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23AD95-ADAF-4A40-98C8-D3301D55F862}"/>
              </a:ext>
            </a:extLst>
          </p:cNvPr>
          <p:cNvSpPr/>
          <p:nvPr/>
        </p:nvSpPr>
        <p:spPr>
          <a:xfrm>
            <a:off x="2749174" y="3908612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Loops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6EFBD4-23E1-4CBA-8950-CFEC17B80010}"/>
              </a:ext>
            </a:extLst>
          </p:cNvPr>
          <p:cNvSpPr/>
          <p:nvPr/>
        </p:nvSpPr>
        <p:spPr>
          <a:xfrm>
            <a:off x="4479363" y="3547035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Affine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7F20E16-7BB4-4AA9-BE43-F384AA2E42EE}"/>
              </a:ext>
            </a:extLst>
          </p:cNvPr>
          <p:cNvSpPr/>
          <p:nvPr/>
        </p:nvSpPr>
        <p:spPr>
          <a:xfrm>
            <a:off x="2181409" y="4694518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GPU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11407B-42F3-44F5-AE0D-AC4D2701E4DC}"/>
              </a:ext>
            </a:extLst>
          </p:cNvPr>
          <p:cNvSpPr/>
          <p:nvPr/>
        </p:nvSpPr>
        <p:spPr>
          <a:xfrm>
            <a:off x="4168585" y="4694516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Standard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8BA8A8-9939-47B6-B686-EF77133CE705}"/>
              </a:ext>
            </a:extLst>
          </p:cNvPr>
          <p:cNvSpPr/>
          <p:nvPr/>
        </p:nvSpPr>
        <p:spPr>
          <a:xfrm>
            <a:off x="6155761" y="4694517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Vector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E0B4675-C630-4DBE-A733-897C3724B725}"/>
              </a:ext>
            </a:extLst>
          </p:cNvPr>
          <p:cNvSpPr/>
          <p:nvPr/>
        </p:nvSpPr>
        <p:spPr>
          <a:xfrm>
            <a:off x="1045880" y="5593977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DaVinci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BEA44DB-E16A-41D4-955F-EC935AB3388B}"/>
              </a:ext>
            </a:extLst>
          </p:cNvPr>
          <p:cNvSpPr/>
          <p:nvPr/>
        </p:nvSpPr>
        <p:spPr>
          <a:xfrm>
            <a:off x="2749173" y="5593977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SPIR-V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A01806-5860-4CA8-92DC-44447590CD78}"/>
              </a:ext>
            </a:extLst>
          </p:cNvPr>
          <p:cNvSpPr/>
          <p:nvPr/>
        </p:nvSpPr>
        <p:spPr>
          <a:xfrm>
            <a:off x="4452468" y="5593976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NVVM(PTX)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783F34-8DBE-4C3F-BE66-F575D2E8D3C6}"/>
              </a:ext>
            </a:extLst>
          </p:cNvPr>
          <p:cNvSpPr/>
          <p:nvPr/>
        </p:nvSpPr>
        <p:spPr>
          <a:xfrm>
            <a:off x="6155761" y="5593975"/>
            <a:ext cx="1135529" cy="298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LLVM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5F3530-C178-4636-AE55-8CCD047A4B77}"/>
              </a:ext>
            </a:extLst>
          </p:cNvPr>
          <p:cNvSpPr txBox="1"/>
          <p:nvPr/>
        </p:nvSpPr>
        <p:spPr>
          <a:xfrm>
            <a:off x="2863473" y="213669"/>
            <a:ext cx="89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TF graph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50A8735-BDF0-41B8-B705-CD5648E1A16F}"/>
              </a:ext>
            </a:extLst>
          </p:cNvPr>
          <p:cNvCxnSpPr>
            <a:stCxn id="18" idx="2"/>
            <a:endCxn id="4" idx="0"/>
          </p:cNvCxnSpPr>
          <p:nvPr/>
        </p:nvCxnSpPr>
        <p:spPr>
          <a:xfrm flipH="1">
            <a:off x="3311336" y="521446"/>
            <a:ext cx="1" cy="361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F8AE87-6266-49A5-842B-BB9C417EE9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11336" y="1181824"/>
            <a:ext cx="5604" cy="42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F7F245-AC8E-4A40-B3DE-C4E133E054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316939" y="1907400"/>
            <a:ext cx="1" cy="42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36D6B63-2C85-4266-982A-10A036D1F2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16939" y="2635623"/>
            <a:ext cx="0" cy="48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D295AA8-9CD9-436D-81CB-177DEE2A7A3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316939" y="3421529"/>
            <a:ext cx="0" cy="48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7DA6ED-FDA2-4E26-92C8-9C761B5A1F5A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flipH="1">
            <a:off x="3884703" y="3845858"/>
            <a:ext cx="1162425" cy="2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B41E1D-D550-4C9E-BD75-6335225CCA0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047128" y="3845858"/>
            <a:ext cx="1676398" cy="84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359354-9288-4DFE-92CF-44CE43267EE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2749174" y="4207435"/>
            <a:ext cx="567765" cy="48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439560-4005-4791-8F5F-3BCBE8CEBD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316939" y="4207435"/>
            <a:ext cx="1419411" cy="48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FC91F02-B78E-4377-B001-F5386BEBDAB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613645" y="4993341"/>
            <a:ext cx="1135529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84E107-80F5-4806-8DAC-E07F1443DC92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2749174" y="4993341"/>
            <a:ext cx="567764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406077A-8FE4-4307-BDA4-957C70B71840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2749174" y="4993341"/>
            <a:ext cx="2271059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1725751-D78D-4FB3-9034-0D94EFFB1BB4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749174" y="4993341"/>
            <a:ext cx="3974352" cy="60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833A68-B68C-49D3-91E0-826151CAE96E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4736350" y="4993339"/>
            <a:ext cx="1987176" cy="6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B8E2B15-3DF6-4099-9508-7814531F59C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6723526" y="4993340"/>
            <a:ext cx="0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93D8C4-50AF-4F76-BA5C-641C6813FFF5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3884703" y="3272118"/>
            <a:ext cx="1162425" cy="27491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8A86603-D0AA-4F08-B6EB-8E562C6BAC3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316939" y="2635623"/>
            <a:ext cx="1730189" cy="91141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A13DEB4-542C-4F1D-820A-D63FE63F762A}"/>
              </a:ext>
            </a:extLst>
          </p:cNvPr>
          <p:cNvSpPr/>
          <p:nvPr/>
        </p:nvSpPr>
        <p:spPr>
          <a:xfrm>
            <a:off x="6206189" y="3303494"/>
            <a:ext cx="1135529" cy="298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Stencil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A12D744-0C17-469A-B755-C7BCDB1B1071}"/>
              </a:ext>
            </a:extLst>
          </p:cNvPr>
          <p:cNvSpPr/>
          <p:nvPr/>
        </p:nvSpPr>
        <p:spPr>
          <a:xfrm>
            <a:off x="7348437" y="3582519"/>
            <a:ext cx="1135529" cy="298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Stripe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FC81A2C-E997-4369-BA06-60DD2C211A50}"/>
              </a:ext>
            </a:extLst>
          </p:cNvPr>
          <p:cNvSpPr txBox="1"/>
          <p:nvPr/>
        </p:nvSpPr>
        <p:spPr>
          <a:xfrm>
            <a:off x="1904807" y="1939369"/>
            <a:ext cx="553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IREE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8A5BB61-F4C8-47C6-898F-025619EECDA0}"/>
              </a:ext>
            </a:extLst>
          </p:cNvPr>
          <p:cNvCxnSpPr>
            <a:stCxn id="5" idx="2"/>
            <a:endCxn id="63" idx="0"/>
          </p:cNvCxnSpPr>
          <p:nvPr/>
        </p:nvCxnSpPr>
        <p:spPr>
          <a:xfrm flipH="1">
            <a:off x="2181409" y="1907400"/>
            <a:ext cx="1135531" cy="3196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185FF24-1438-4B7A-8F55-1F16972BEAB1}"/>
              </a:ext>
            </a:extLst>
          </p:cNvPr>
          <p:cNvSpPr txBox="1"/>
          <p:nvPr/>
        </p:nvSpPr>
        <p:spPr>
          <a:xfrm>
            <a:off x="5885327" y="1719747"/>
            <a:ext cx="140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00B050"/>
                </a:solidFill>
              </a:rPr>
              <a:t>TFLite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flatbuffer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24D50F7-7851-49DF-9C81-F01445A5ADA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11336" y="1181824"/>
            <a:ext cx="1735791" cy="18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495B7B-D4FD-482A-B523-DBA7C4F12F77}"/>
              </a:ext>
            </a:extLst>
          </p:cNvPr>
          <p:cNvCxnSpPr>
            <a:endCxn id="66" idx="0"/>
          </p:cNvCxnSpPr>
          <p:nvPr/>
        </p:nvCxnSpPr>
        <p:spPr>
          <a:xfrm>
            <a:off x="5047128" y="1601694"/>
            <a:ext cx="1541178" cy="11805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D75C02C-1BFF-4F8E-B8AF-8F804E8618CB}"/>
              </a:ext>
            </a:extLst>
          </p:cNvPr>
          <p:cNvSpPr txBox="1"/>
          <p:nvPr/>
        </p:nvSpPr>
        <p:spPr>
          <a:xfrm>
            <a:off x="539372" y="214042"/>
            <a:ext cx="175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Main Transformation</a:t>
            </a:r>
            <a:endParaRPr lang="zh-CN" altLang="en-US" sz="12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EECA17-6A48-4A1B-9913-D318300FA428}"/>
              </a:ext>
            </a:extLst>
          </p:cNvPr>
          <p:cNvSpPr txBox="1"/>
          <p:nvPr/>
        </p:nvSpPr>
        <p:spPr>
          <a:xfrm>
            <a:off x="469523" y="773942"/>
            <a:ext cx="163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Graph rewrites</a:t>
            </a:r>
            <a:endParaRPr lang="zh-CN" altLang="en-US" sz="12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16F46BA-1285-480E-A494-6A5D1F361251}"/>
              </a:ext>
            </a:extLst>
          </p:cNvPr>
          <p:cNvSpPr txBox="1"/>
          <p:nvPr/>
        </p:nvSpPr>
        <p:spPr>
          <a:xfrm>
            <a:off x="469523" y="1522220"/>
            <a:ext cx="78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Fusion</a:t>
            </a:r>
            <a:endParaRPr lang="zh-CN" altLang="en-US" sz="12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33CEB00-0685-45BD-8134-6CE0C50705A3}"/>
              </a:ext>
            </a:extLst>
          </p:cNvPr>
          <p:cNvSpPr txBox="1"/>
          <p:nvPr/>
        </p:nvSpPr>
        <p:spPr>
          <a:xfrm>
            <a:off x="469523" y="2325919"/>
            <a:ext cx="163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Buffer Assign</a:t>
            </a:r>
            <a:endParaRPr lang="zh-CN" altLang="en-US" sz="12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DFAA729-873D-49F2-8AA4-7F3D9DFEEDDB}"/>
              </a:ext>
            </a:extLst>
          </p:cNvPr>
          <p:cNvSpPr txBox="1"/>
          <p:nvPr/>
        </p:nvSpPr>
        <p:spPr>
          <a:xfrm>
            <a:off x="480355" y="3098736"/>
            <a:ext cx="170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Tiling + Fusion</a:t>
            </a:r>
          </a:p>
          <a:p>
            <a:r>
              <a:rPr lang="en-US" altLang="zh-CN" sz="1200" b="1" dirty="0"/>
              <a:t>Loop Transformation</a:t>
            </a:r>
            <a:endParaRPr lang="zh-CN" altLang="en-US" sz="12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D8AF-5CB1-4A9D-8212-1F78ECE56649}"/>
              </a:ext>
            </a:extLst>
          </p:cNvPr>
          <p:cNvSpPr txBox="1"/>
          <p:nvPr/>
        </p:nvSpPr>
        <p:spPr>
          <a:xfrm>
            <a:off x="469523" y="4436268"/>
            <a:ext cx="163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Host/device</a:t>
            </a:r>
          </a:p>
          <a:p>
            <a:r>
              <a:rPr lang="en-US" altLang="zh-CN" sz="1200" b="1" dirty="0"/>
              <a:t>Code motion</a:t>
            </a:r>
            <a:endParaRPr lang="zh-CN" altLang="en-US" sz="1200" b="1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4B8CB6B-207D-41E7-9E17-77C3FBFECABE}"/>
              </a:ext>
            </a:extLst>
          </p:cNvPr>
          <p:cNvCxnSpPr/>
          <p:nvPr/>
        </p:nvCxnSpPr>
        <p:spPr>
          <a:xfrm>
            <a:off x="539373" y="4312022"/>
            <a:ext cx="9118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988E083-69E5-4476-A47B-5D299A0DC6E9}"/>
              </a:ext>
            </a:extLst>
          </p:cNvPr>
          <p:cNvCxnSpPr/>
          <p:nvPr/>
        </p:nvCxnSpPr>
        <p:spPr>
          <a:xfrm>
            <a:off x="539373" y="2866836"/>
            <a:ext cx="9118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1FEBA4C-50EE-4369-82BC-32463CFF24C6}"/>
              </a:ext>
            </a:extLst>
          </p:cNvPr>
          <p:cNvCxnSpPr/>
          <p:nvPr/>
        </p:nvCxnSpPr>
        <p:spPr>
          <a:xfrm>
            <a:off x="539373" y="2119029"/>
            <a:ext cx="911897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9DA4A55F-BEE3-466E-A592-FCAB5E7A31F0}"/>
              </a:ext>
            </a:extLst>
          </p:cNvPr>
          <p:cNvSpPr txBox="1"/>
          <p:nvPr/>
        </p:nvSpPr>
        <p:spPr>
          <a:xfrm>
            <a:off x="3984057" y="181242"/>
            <a:ext cx="163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Abstraction / </a:t>
            </a:r>
            <a:r>
              <a:rPr lang="en-US" altLang="zh-CN" sz="1200" b="1" dirty="0" err="1"/>
              <a:t>Diacts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B152E5A-0C94-4264-A612-932F70DCB0C0}"/>
              </a:ext>
            </a:extLst>
          </p:cNvPr>
          <p:cNvSpPr txBox="1"/>
          <p:nvPr/>
        </p:nvSpPr>
        <p:spPr>
          <a:xfrm>
            <a:off x="2803521" y="6182665"/>
            <a:ext cx="101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SPIR-V IR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2CDA2C8-C878-49E0-9292-9C77EFF0369B}"/>
              </a:ext>
            </a:extLst>
          </p:cNvPr>
          <p:cNvSpPr txBox="1"/>
          <p:nvPr/>
        </p:nvSpPr>
        <p:spPr>
          <a:xfrm>
            <a:off x="5377513" y="6208051"/>
            <a:ext cx="101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</a:rPr>
              <a:t>LLVM IR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F4D0E4F-47E9-4DC7-956D-8F11384358DB}"/>
              </a:ext>
            </a:extLst>
          </p:cNvPr>
          <p:cNvCxnSpPr>
            <a:stCxn id="15" idx="2"/>
            <a:endCxn id="90" idx="0"/>
          </p:cNvCxnSpPr>
          <p:nvPr/>
        </p:nvCxnSpPr>
        <p:spPr>
          <a:xfrm flipH="1">
            <a:off x="3311335" y="5892800"/>
            <a:ext cx="5603" cy="2898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31CC53B-76D9-4617-A70D-E91CE6E54718}"/>
              </a:ext>
            </a:extLst>
          </p:cNvPr>
          <p:cNvCxnSpPr>
            <a:stCxn id="16" idx="2"/>
            <a:endCxn id="91" idx="0"/>
          </p:cNvCxnSpPr>
          <p:nvPr/>
        </p:nvCxnSpPr>
        <p:spPr>
          <a:xfrm>
            <a:off x="5020233" y="5892799"/>
            <a:ext cx="865094" cy="31525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A056E47-A43B-4512-8E95-7D00792DD16E}"/>
              </a:ext>
            </a:extLst>
          </p:cNvPr>
          <p:cNvCxnSpPr>
            <a:stCxn id="17" idx="2"/>
            <a:endCxn id="91" idx="0"/>
          </p:cNvCxnSpPr>
          <p:nvPr/>
        </p:nvCxnSpPr>
        <p:spPr>
          <a:xfrm flipH="1">
            <a:off x="5885327" y="5892798"/>
            <a:ext cx="838199" cy="31525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0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Yunkai Xiao</dc:creator>
  <cp:lastModifiedBy>Yunkai Xiao</cp:lastModifiedBy>
  <cp:revision>2</cp:revision>
  <dcterms:created xsi:type="dcterms:W3CDTF">2021-12-23T14:47:46Z</dcterms:created>
  <dcterms:modified xsi:type="dcterms:W3CDTF">2021-12-23T15:14:18Z</dcterms:modified>
</cp:coreProperties>
</file>