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D5EB6-C2C4-4615-922F-BC7ABC97A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50490D-6D12-416D-91D2-F3DEDF0D6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1F4D4-0C1A-4A39-BFE0-4C948899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2AA1-3509-42A1-9B51-B6929162F2CB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81A26-49CA-4F26-9E33-CEF0958D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CFA5F-F299-4416-B12E-E60DB278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4BFE-773C-40C4-8B1A-9C899712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95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62792-4664-458D-AFD3-4FA0754B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2362AB-EEA8-4BDF-978A-4AA53AE39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0E674-A769-4F01-966F-7A7FEB94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2AA1-3509-42A1-9B51-B6929162F2CB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4BAE4-7C4D-4CE5-98C4-7B6B0461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A89B5-3A41-4D48-95CF-DA047BD8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4BFE-773C-40C4-8B1A-9C899712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4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CD116B-CA40-4F40-800D-C3F6DE6F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CC68D6-2ECC-430D-A6A5-3B4466164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D4BA1-8E4E-4651-B5BD-F3837F7F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2AA1-3509-42A1-9B51-B6929162F2CB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42589-D48D-4EBF-AD1E-352C9A24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8EE22-65AA-44E0-8C04-9A64F629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4BFE-773C-40C4-8B1A-9C899712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6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459EC-FE6D-4E94-AEBB-F6674F12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9E708-2630-4BDA-AD16-2F7FFE46D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ED24F-B1FE-4CDC-8B41-21DD58BA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2AA1-3509-42A1-9B51-B6929162F2CB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FA8C0-248F-4194-A331-6424EF6C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B57B2-D2EB-4A42-9BCE-7F3DE4F4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4BFE-773C-40C4-8B1A-9C899712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4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052F5-A873-4FBD-8639-981D3CA6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4A9D0C-DC55-48A9-9ADA-41810770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5853B-E1E7-4D9F-BC43-B280FBC7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2AA1-3509-42A1-9B51-B6929162F2CB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14A79-5D80-42D9-AC41-E4601BE6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34B81-22DB-4A54-AFC0-FFE0A62A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4BFE-773C-40C4-8B1A-9C899712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3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511F5-4B93-448C-80E1-E3151F8D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AC8FF-3A01-4AB6-B2D4-46214C73C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CE6084-CFFF-4A11-AEC1-C0AC0A6CA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76D75-63D1-4E69-8720-A45349F2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2AA1-3509-42A1-9B51-B6929162F2CB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81A02-6DD8-4CEA-B023-2BD9EB0E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65597-A29D-4F5D-8294-80A5760F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4BFE-773C-40C4-8B1A-9C899712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93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4AA45-AE34-4D14-9F26-DCCA6774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6B7B29-C4D5-42BC-97A4-74925FDF1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5803A2-AD03-4D4C-A410-91CE91929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5A671E-0EA2-468F-9E3F-0B2543EAD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816D1A-EC41-40D5-B382-4D270FAC6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EDCB00-8924-47CB-84AB-18D45292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2AA1-3509-42A1-9B51-B6929162F2CB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4C2DBF-F4D8-41FC-9EFF-362C339D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5C9FC1-190B-4105-B95C-F2928735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4BFE-773C-40C4-8B1A-9C899712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29897-B385-4B35-82CA-77414086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E9A5C6-84D4-4EBA-AEDF-253A556D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2AA1-3509-42A1-9B51-B6929162F2CB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A21AD-BBE2-42A8-BB75-E09A8B96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D342AE-037F-4F57-8F8B-EFCD5B51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4BFE-773C-40C4-8B1A-9C899712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3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98A28C-CC26-417F-AE09-5E2305B9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2AA1-3509-42A1-9B51-B6929162F2CB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DF3EDC-1950-43C0-9DF0-896194D0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C8B7BF-CC09-460A-A98D-3F3B1248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4BFE-773C-40C4-8B1A-9C899712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51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CBC31-835C-4457-A2A0-9568D3F6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3225C-4B6F-4FF0-A100-9B50D55B7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46F25B-3583-4C8C-811B-48759115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3FFD7-6EA8-46DC-95F3-12F3A7EE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2AA1-3509-42A1-9B51-B6929162F2CB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BB33E8-C696-4633-80DB-8E3059DE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7BA1B-E98D-4123-A1A4-D29A1769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4BFE-773C-40C4-8B1A-9C899712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4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CCD33-A468-4AF7-ABBF-62BF4C89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7C7F59-7D60-4582-97D0-B9CDB9B28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ABFD52-BE62-47F4-B443-256D4BC28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133E8-0BFD-46C2-8223-50A1C531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2AA1-3509-42A1-9B51-B6929162F2CB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EB7576-7B37-4CD1-91F1-778B4CA4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90564-1BA5-4C7C-922B-3EAE4F6F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4BFE-773C-40C4-8B1A-9C899712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19DEA2-0910-4119-80D4-5A87E3E9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1B68BA-DE6A-4B22-BBB6-D7C22DC95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2D056-1A38-4136-948F-61E8A029F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2AA1-3509-42A1-9B51-B6929162F2CB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478B6-B35D-4649-B82B-20A8A40AC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4509D-A738-425D-873C-2C0E434DA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4BFE-773C-40C4-8B1A-9C899712F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6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9D47D-748B-4929-9AAA-8869B35E0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Block Matrix Inverse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A34045-0DC0-4E59-A1BC-C117A0D14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Yunkai Xiao y84181445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65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93ADA-345F-4284-94D8-EAF88CBD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19" y="1422420"/>
            <a:ext cx="9234617" cy="61565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Block Matrix</a:t>
            </a:r>
            <a:endParaRPr lang="zh-CN" altLang="en-US" sz="2400" dirty="0"/>
          </a:p>
        </p:txBody>
      </p:sp>
      <p:pic>
        <p:nvPicPr>
          <p:cNvPr id="5" name="内容占位符 4" descr="图片包含 图形用户界面&#10;&#10;描述已自动生成">
            <a:extLst>
              <a:ext uri="{FF2B5EF4-FFF2-40B4-BE49-F238E27FC236}">
                <a16:creationId xmlns:a16="http://schemas.microsoft.com/office/drawing/2014/main" id="{FA6D42EF-CE15-4E36-9017-93A5BE305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515" y="2110816"/>
            <a:ext cx="8172213" cy="4351338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BAA622F-34E2-48E5-AB48-A1BC8A4AB48F}"/>
              </a:ext>
            </a:extLst>
          </p:cNvPr>
          <p:cNvSpPr txBox="1">
            <a:spLocks/>
          </p:cNvSpPr>
          <p:nvPr/>
        </p:nvSpPr>
        <p:spPr>
          <a:xfrm>
            <a:off x="689919" y="2999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Algorithm 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14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FD7C-3A6A-47B8-A8D2-51AB586D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Inverse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9B6AA-5DA7-4CB4-817C-E22FEF30B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Lower Triangle Matrix: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 inverse should be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9B6AA-5DA7-4CB4-817C-E22FEF30B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32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9492E-310C-4AFB-984C-23B70904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proof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296FC3-D452-47A7-89EC-FBB6BE5E1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5507" y="1825625"/>
                <a:ext cx="1158054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altLang="zh-CN" dirty="0"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296FC3-D452-47A7-89EC-FBB6BE5E1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507" y="1825625"/>
                <a:ext cx="11580541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54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4ADFC-A1B2-490F-9ABD-CE0003CC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5F0AC5-F954-417E-B919-26A3C55D6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Input: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5F0AC5-F954-417E-B919-26A3C55D6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4FB08138-AC32-4B4A-AAAA-4E6285F8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65" y="3861749"/>
            <a:ext cx="5517803" cy="142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3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CF52D-551D-4934-A975-BD76F1E2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Complexity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353D4-BD3B-490D-ADE2-B59DD9A56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T(n) = 2 * T(n/2) + n^3/4</a:t>
            </a:r>
          </a:p>
          <a:p>
            <a:endParaRPr lang="en-US" altLang="zh-CN" dirty="0"/>
          </a:p>
          <a:p>
            <a:r>
              <a:rPr lang="en-US" altLang="zh-CN"/>
              <a:t>T(n) = (log(n)*n^3)/4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25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69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Block Matrix Inverse</vt:lpstr>
      <vt:lpstr>Block Matrix</vt:lpstr>
      <vt:lpstr>Inverse Algorithm</vt:lpstr>
      <vt:lpstr>Simple proof</vt:lpstr>
      <vt:lpstr>Demo</vt:lpstr>
      <vt:lpstr>Time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Matrix Inverse</dc:title>
  <dc:creator>Yunkai Xiao</dc:creator>
  <cp:lastModifiedBy>Yunkai Xiao</cp:lastModifiedBy>
  <cp:revision>1</cp:revision>
  <dcterms:created xsi:type="dcterms:W3CDTF">2021-08-10T14:11:20Z</dcterms:created>
  <dcterms:modified xsi:type="dcterms:W3CDTF">2021-08-10T14:52:32Z</dcterms:modified>
</cp:coreProperties>
</file>