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D416-495A-493E-8F18-7A45E9E1F3B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5DD3-B71F-4C75-94F9-B6911F62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07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D416-495A-493E-8F18-7A45E9E1F3B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5DD3-B71F-4C75-94F9-B6911F62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21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D416-495A-493E-8F18-7A45E9E1F3B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5DD3-B71F-4C75-94F9-B6911F62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81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D416-495A-493E-8F18-7A45E9E1F3B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5DD3-B71F-4C75-94F9-B6911F62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5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D416-495A-493E-8F18-7A45E9E1F3B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5DD3-B71F-4C75-94F9-B6911F62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5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D416-495A-493E-8F18-7A45E9E1F3B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5DD3-B71F-4C75-94F9-B6911F62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32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D416-495A-493E-8F18-7A45E9E1F3B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5DD3-B71F-4C75-94F9-B6911F62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5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D416-495A-493E-8F18-7A45E9E1F3B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5DD3-B71F-4C75-94F9-B6911F62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81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D416-495A-493E-8F18-7A45E9E1F3B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5DD3-B71F-4C75-94F9-B6911F62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94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D416-495A-493E-8F18-7A45E9E1F3B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5DD3-B71F-4C75-94F9-B6911F62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78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D416-495A-493E-8F18-7A45E9E1F3B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5DD3-B71F-4C75-94F9-B6911F62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0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DD416-495A-493E-8F18-7A45E9E1F3B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C5DD3-B71F-4C75-94F9-B6911F62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55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데이터베이스 구축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학교 데이터베이스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38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4057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</a:rPr>
              <a:t>학교 </a:t>
            </a:r>
            <a:r>
              <a:rPr lang="ko-KR" altLang="en-US" sz="3600" b="1" dirty="0">
                <a:solidFill>
                  <a:schemeClr val="bg1"/>
                </a:solidFill>
              </a:rPr>
              <a:t>데이터베이스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 구축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074058"/>
            <a:ext cx="12192000" cy="5783942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64228" y="2125560"/>
            <a:ext cx="1698172" cy="696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학과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338456" y="2125560"/>
            <a:ext cx="1698172" cy="696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학생</a:t>
            </a:r>
            <a:endParaRPr lang="ko-KR" altLang="en-US" dirty="0"/>
          </a:p>
        </p:txBody>
      </p:sp>
      <p:sp>
        <p:nvSpPr>
          <p:cNvPr id="8" name="다이아몬드 7"/>
          <p:cNvSpPr/>
          <p:nvPr/>
        </p:nvSpPr>
        <p:spPr>
          <a:xfrm>
            <a:off x="5239657" y="2125560"/>
            <a:ext cx="1712685" cy="69668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소속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83031" y="3838245"/>
            <a:ext cx="1045028" cy="812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741714" y="3838245"/>
            <a:ext cx="1233706" cy="812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학과명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644567" y="3838245"/>
            <a:ext cx="1248229" cy="812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사무실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위치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200397" y="3838245"/>
            <a:ext cx="1030515" cy="812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번호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531411" y="3725759"/>
            <a:ext cx="986978" cy="9252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학생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번호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692560" y="3725760"/>
            <a:ext cx="914400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8781131" y="3725760"/>
            <a:ext cx="914400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나이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9913247" y="3725760"/>
            <a:ext cx="914400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성별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1052623" y="3736645"/>
            <a:ext cx="914400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</a:t>
            </a:r>
            <a:endParaRPr lang="ko-KR" altLang="en-US" dirty="0"/>
          </a:p>
        </p:txBody>
      </p:sp>
      <p:cxnSp>
        <p:nvCxnSpPr>
          <p:cNvPr id="19" name="직선 연결선 18"/>
          <p:cNvCxnSpPr>
            <a:stCxn id="8" idx="1"/>
            <a:endCxn id="6" idx="3"/>
          </p:cNvCxnSpPr>
          <p:nvPr/>
        </p:nvCxnSpPr>
        <p:spPr>
          <a:xfrm flipH="1">
            <a:off x="3962400" y="2473903"/>
            <a:ext cx="1277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3"/>
            <a:endCxn id="7" idx="1"/>
          </p:cNvCxnSpPr>
          <p:nvPr/>
        </p:nvCxnSpPr>
        <p:spPr>
          <a:xfrm>
            <a:off x="6952342" y="2473903"/>
            <a:ext cx="1386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7" idx="2"/>
            <a:endCxn id="13" idx="0"/>
          </p:cNvCxnSpPr>
          <p:nvPr/>
        </p:nvCxnSpPr>
        <p:spPr>
          <a:xfrm flipH="1">
            <a:off x="7024900" y="2822246"/>
            <a:ext cx="2162642" cy="903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14" idx="0"/>
          </p:cNvCxnSpPr>
          <p:nvPr/>
        </p:nvCxnSpPr>
        <p:spPr>
          <a:xfrm flipH="1">
            <a:off x="8149760" y="2822246"/>
            <a:ext cx="1015992" cy="903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15" idx="0"/>
          </p:cNvCxnSpPr>
          <p:nvPr/>
        </p:nvCxnSpPr>
        <p:spPr>
          <a:xfrm>
            <a:off x="9165752" y="2822246"/>
            <a:ext cx="72579" cy="903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16" idx="0"/>
          </p:cNvCxnSpPr>
          <p:nvPr/>
        </p:nvCxnSpPr>
        <p:spPr>
          <a:xfrm>
            <a:off x="9187542" y="2822246"/>
            <a:ext cx="1182905" cy="903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17" idx="0"/>
          </p:cNvCxnSpPr>
          <p:nvPr/>
        </p:nvCxnSpPr>
        <p:spPr>
          <a:xfrm>
            <a:off x="9165752" y="2822246"/>
            <a:ext cx="2344071" cy="91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endCxn id="9" idx="0"/>
          </p:cNvCxnSpPr>
          <p:nvPr/>
        </p:nvCxnSpPr>
        <p:spPr>
          <a:xfrm flipH="1">
            <a:off x="805545" y="2822246"/>
            <a:ext cx="2285998" cy="1015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10" idx="0"/>
          </p:cNvCxnSpPr>
          <p:nvPr/>
        </p:nvCxnSpPr>
        <p:spPr>
          <a:xfrm flipH="1">
            <a:off x="2358567" y="2822246"/>
            <a:ext cx="725718" cy="1015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endCxn id="12" idx="0"/>
          </p:cNvCxnSpPr>
          <p:nvPr/>
        </p:nvCxnSpPr>
        <p:spPr>
          <a:xfrm>
            <a:off x="3113333" y="2822246"/>
            <a:ext cx="602322" cy="1015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11" idx="0"/>
          </p:cNvCxnSpPr>
          <p:nvPr/>
        </p:nvCxnSpPr>
        <p:spPr>
          <a:xfrm>
            <a:off x="3106075" y="2822246"/>
            <a:ext cx="2162607" cy="1015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049488" y="2125560"/>
            <a:ext cx="68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888515" y="2125560"/>
            <a:ext cx="68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92602" y="24739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포함된다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94181" y="24674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소속된다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00517" y="4988500"/>
            <a:ext cx="6901524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논리적 모델</a:t>
            </a:r>
            <a:endParaRPr lang="en-US" altLang="ko-KR" dirty="0" smtClean="0"/>
          </a:p>
          <a:p>
            <a:endParaRPr lang="en-US" altLang="ko-KR" sz="1100" dirty="0" smtClean="0"/>
          </a:p>
          <a:p>
            <a:r>
              <a:rPr lang="ko-KR" altLang="en-US" dirty="0" smtClean="0"/>
              <a:t>학과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학과코드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학과명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사무실위치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학생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학생번호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64228" y="1415143"/>
            <a:ext cx="332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개념적 모델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4057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</a:rPr>
              <a:t>학교 </a:t>
            </a:r>
            <a:r>
              <a:rPr lang="ko-KR" altLang="en-US" sz="3600" b="1" dirty="0">
                <a:solidFill>
                  <a:schemeClr val="bg1"/>
                </a:solidFill>
              </a:rPr>
              <a:t>데이터베이스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 구축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074058"/>
            <a:ext cx="12192000" cy="52614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525487" y="2351313"/>
            <a:ext cx="2061028" cy="5805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학과코드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525487" y="2931885"/>
            <a:ext cx="2061028" cy="2598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24000" spcCol="0" rtlCol="0" anchor="ctr"/>
          <a:lstStyle/>
          <a:p>
            <a:r>
              <a:rPr lang="ko-KR" altLang="en-US" dirty="0" err="1" smtClean="0"/>
              <a:t>학과명</a:t>
            </a:r>
            <a:endParaRPr lang="en-US" altLang="ko-KR" dirty="0" smtClean="0"/>
          </a:p>
          <a:p>
            <a:r>
              <a:rPr lang="ko-KR" altLang="en-US" dirty="0" smtClean="0"/>
              <a:t>전화번호</a:t>
            </a:r>
            <a:endParaRPr lang="en-US" altLang="ko-KR" dirty="0" smtClean="0"/>
          </a:p>
          <a:p>
            <a:r>
              <a:rPr lang="ko-KR" altLang="en-US" dirty="0" err="1" smtClean="0"/>
              <a:t>사무실위치</a:t>
            </a:r>
            <a:endParaRPr lang="en-US" altLang="ko-KR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7351487" y="2351313"/>
            <a:ext cx="2061028" cy="5805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학생번호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7351487" y="2931885"/>
            <a:ext cx="2061028" cy="2598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24000" spcCol="0" rtlCol="0" anchor="ctr"/>
          <a:lstStyle/>
          <a:p>
            <a:r>
              <a:rPr lang="ko-KR" altLang="en-US" dirty="0" smtClean="0"/>
              <a:t>이름</a:t>
            </a:r>
            <a:endParaRPr lang="en-US" altLang="ko-KR" dirty="0" smtClean="0"/>
          </a:p>
          <a:p>
            <a:r>
              <a:rPr lang="ko-KR" altLang="en-US" dirty="0" smtClean="0"/>
              <a:t>나이</a:t>
            </a:r>
            <a:endParaRPr lang="en-US" altLang="ko-KR" dirty="0" smtClean="0"/>
          </a:p>
          <a:p>
            <a:r>
              <a:rPr lang="ko-KR" altLang="en-US" dirty="0" smtClean="0"/>
              <a:t>성별</a:t>
            </a:r>
            <a:endParaRPr lang="en-US" altLang="ko-KR" dirty="0" smtClean="0"/>
          </a:p>
          <a:p>
            <a:r>
              <a:rPr lang="ko-KR" altLang="en-US" dirty="0" smtClean="0"/>
              <a:t>주소</a:t>
            </a:r>
            <a:endParaRPr lang="en-US" altLang="ko-KR" dirty="0" smtClean="0"/>
          </a:p>
          <a:p>
            <a:r>
              <a:rPr lang="ko-KR" altLang="en-US" dirty="0" err="1" smtClean="0"/>
              <a:t>학과코드</a:t>
            </a:r>
            <a:r>
              <a:rPr lang="en-US" altLang="ko-KR" dirty="0" smtClean="0"/>
              <a:t>(FK)</a:t>
            </a:r>
          </a:p>
        </p:txBody>
      </p:sp>
      <p:cxnSp>
        <p:nvCxnSpPr>
          <p:cNvPr id="30" name="직선 연결선 29"/>
          <p:cNvCxnSpPr>
            <a:stCxn id="24" idx="3"/>
            <a:endCxn id="43" idx="1"/>
          </p:cNvCxnSpPr>
          <p:nvPr/>
        </p:nvCxnSpPr>
        <p:spPr>
          <a:xfrm>
            <a:off x="4586515" y="4230914"/>
            <a:ext cx="276497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98059" y="1981981"/>
            <a:ext cx="95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학과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51487" y="1960991"/>
            <a:ext cx="95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</a:t>
            </a:r>
            <a:endParaRPr lang="ko-KR" altLang="en-US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4891314" y="3904342"/>
            <a:ext cx="0" cy="653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930571" y="3904342"/>
            <a:ext cx="0" cy="653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6930571" y="3904342"/>
            <a:ext cx="420916" cy="326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930571" y="4230913"/>
            <a:ext cx="420915" cy="274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endCxn id="43" idx="1"/>
          </p:cNvCxnSpPr>
          <p:nvPr/>
        </p:nvCxnSpPr>
        <p:spPr>
          <a:xfrm>
            <a:off x="6930571" y="4230913"/>
            <a:ext cx="4209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3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4057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</a:rPr>
              <a:t>학교 </a:t>
            </a:r>
            <a:r>
              <a:rPr lang="ko-KR" altLang="en-US" sz="3600" b="1" dirty="0">
                <a:solidFill>
                  <a:schemeClr val="bg1"/>
                </a:solidFill>
              </a:rPr>
              <a:t>데이터베이스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 구축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074058"/>
            <a:ext cx="12192000" cy="52614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5523704"/>
              </p:ext>
            </p:extLst>
          </p:nvPr>
        </p:nvGraphicFramePr>
        <p:xfrm>
          <a:off x="1095535" y="1804816"/>
          <a:ext cx="6336701" cy="171296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52126">
                  <a:extLst>
                    <a:ext uri="{9D8B030D-6E8A-4147-A177-3AD203B41FA5}">
                      <a16:colId xmlns:a16="http://schemas.microsoft.com/office/drawing/2014/main" val="3175209253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5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err="1" smtClean="0"/>
                        <a:t>학과코드</a:t>
                      </a:r>
                      <a:endParaRPr lang="ko-KR" altLang="en-US" sz="1400" u="none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err="1"/>
                        <a:t>학과명</a:t>
                      </a:r>
                      <a:endParaRPr lang="ko-KR" altLang="en-US" sz="1400" u="none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전화번호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사무실 위치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소프트웨어학과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02-1234-1234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</a:t>
                      </a:r>
                      <a:r>
                        <a:rPr lang="ko-KR" altLang="en-US" sz="1400" dirty="0"/>
                        <a:t>동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전기전자공학과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02-1234-4567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</a:t>
                      </a:r>
                      <a:r>
                        <a:rPr lang="ko-KR" altLang="en-US" sz="1400" dirty="0"/>
                        <a:t>동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화학공학과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02-1234-5678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</a:t>
                      </a:r>
                      <a:r>
                        <a:rPr lang="ko-KR" altLang="en-US" sz="1400" dirty="0"/>
                        <a:t>동 </a:t>
                      </a:r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3943071"/>
              </p:ext>
            </p:extLst>
          </p:nvPr>
        </p:nvGraphicFramePr>
        <p:xfrm>
          <a:off x="1095536" y="4003731"/>
          <a:ext cx="6336701" cy="171296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52126">
                  <a:extLst>
                    <a:ext uri="{9D8B030D-6E8A-4147-A177-3AD203B41FA5}">
                      <a16:colId xmlns:a16="http://schemas.microsoft.com/office/drawing/2014/main" val="3175209253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5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err="1" smtClean="0"/>
                        <a:t>학과코드</a:t>
                      </a:r>
                      <a:endParaRPr lang="ko-KR" altLang="en-US" sz="1400" u="none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err="1"/>
                        <a:t>학과명</a:t>
                      </a:r>
                      <a:endParaRPr lang="ko-KR" altLang="en-US" sz="1400" u="none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전화번호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사무실 위치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소프트웨어학과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02-1234-1234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</a:t>
                      </a:r>
                      <a:r>
                        <a:rPr lang="ko-KR" altLang="en-US" sz="1400" dirty="0"/>
                        <a:t>동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전기전자공학과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02-1234-4567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</a:t>
                      </a:r>
                      <a:r>
                        <a:rPr lang="ko-KR" altLang="en-US" sz="1400" dirty="0"/>
                        <a:t>동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화학공학과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02-1234-5678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</a:t>
                      </a:r>
                      <a:r>
                        <a:rPr lang="ko-KR" altLang="en-US" sz="1400" dirty="0"/>
                        <a:t>동 </a:t>
                      </a:r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95535" y="1466262"/>
            <a:ext cx="1096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학과</a:t>
            </a:r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095535" y="3634399"/>
            <a:ext cx="1096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학생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6038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131</Words>
  <Application>Microsoft Office PowerPoint</Application>
  <PresentationFormat>와이드스크린</PresentationFormat>
  <Paragraphs>83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데이터베이스 구축</vt:lpstr>
      <vt:lpstr>학교 데이터베이스 구축</vt:lpstr>
      <vt:lpstr>학교 데이터베이스 구축</vt:lpstr>
      <vt:lpstr>학교 데이터베이스 구축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구축</dc:title>
  <dc:creator>user</dc:creator>
  <cp:lastModifiedBy>user</cp:lastModifiedBy>
  <cp:revision>10</cp:revision>
  <dcterms:created xsi:type="dcterms:W3CDTF">2023-04-14T08:06:01Z</dcterms:created>
  <dcterms:modified xsi:type="dcterms:W3CDTF">2023-04-14T09:08:11Z</dcterms:modified>
</cp:coreProperties>
</file>