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8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0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8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6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EDE3-CCAB-45DB-8F3D-94A43D4E3EA5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0D03-9E48-418E-80FD-8749B06DF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4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3124" y="518984"/>
            <a:ext cx="2866768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더하기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전동킥보드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7240" y="4081846"/>
            <a:ext cx="2866768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곱하기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042654" y="4131267"/>
            <a:ext cx="2866768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나누기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나노스틸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가벼움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620866" y="580771"/>
            <a:ext cx="2866768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빼기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인휠모터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49" y="4690025"/>
            <a:ext cx="2099789" cy="15748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68" y="464020"/>
            <a:ext cx="2488551" cy="17356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61" y="2390001"/>
            <a:ext cx="2475349" cy="22434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3124" y="115991"/>
            <a:ext cx="49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최강</a:t>
            </a:r>
            <a:r>
              <a:rPr lang="en-US" altLang="ko-KR" dirty="0" smtClean="0"/>
              <a:t>~! (</a:t>
            </a:r>
            <a:r>
              <a:rPr lang="ko-KR" altLang="en-US" dirty="0" smtClean="0"/>
              <a:t>앞에 성을 따서 지음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33" y="397744"/>
            <a:ext cx="2390921" cy="23166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03" y="4633455"/>
            <a:ext cx="240485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4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wony4373@gmail.com</dc:creator>
  <cp:lastModifiedBy>wony4373@gmail.com</cp:lastModifiedBy>
  <cp:revision>5</cp:revision>
  <dcterms:created xsi:type="dcterms:W3CDTF">2020-09-22T10:56:28Z</dcterms:created>
  <dcterms:modified xsi:type="dcterms:W3CDTF">2020-09-22T12:24:01Z</dcterms:modified>
</cp:coreProperties>
</file>