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97577-635A-4FE9-953E-11B601258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214767-1151-46F9-8197-699942677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E3FCF-7861-4EAB-8D7B-75BA1006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FA2D-1DA1-4726-81F1-EE9748C463F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CF5E6-AC5F-447F-974E-6B50945F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37CA0-57D5-40E4-A3DC-A2A5F7AC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2A6E-895E-4631-9984-83375B18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9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C53C4-7AFA-43E0-A9B2-5B4BEDA1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8970C-FA06-4563-A3B2-5320F0C88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8A381-5819-4CB2-89EA-B8DFD235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FA2D-1DA1-4726-81F1-EE9748C463F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DC68C-DACC-4C47-B0C9-AC86F859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1ECE8-F255-4D44-B37E-A6AE4977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2A6E-895E-4631-9984-83375B18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0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2EFCB6-C996-4B61-8D66-EBF02E03E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AD96A-F200-4DEA-AB03-CFF32C4A0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4FC7E-D260-409C-84BC-778A1E3C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FA2D-1DA1-4726-81F1-EE9748C463F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B2B65-B0CA-432E-8A45-D84F79A5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FA0B0-5667-4485-A36C-6667198F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2A6E-895E-4631-9984-83375B18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4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DC7C8-4054-4A5B-AC34-7A42B0EA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CA595-6FB5-4106-B9ED-738308A6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82601-1000-4A03-95A5-0BC32A57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FA2D-1DA1-4726-81F1-EE9748C463F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CCDAC-89F1-4E0D-8490-DF17BD2E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7B2E6-3585-4557-AD67-4C8DF7E2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2A6E-895E-4631-9984-83375B18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5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B0B9-BA87-410D-88E1-47DD08E9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DE0E4-6E88-4D23-B0F8-B29C1BAF3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07865-34DF-4529-A14B-702C9322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FA2D-1DA1-4726-81F1-EE9748C463F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BFE9E-6759-434D-B65B-D920E6FB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7718A-91B7-41A8-B47B-4C9F3CAF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2A6E-895E-4631-9984-83375B18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1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D9293-5D99-4881-958E-C7453ACA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AE058-B9C1-4DFD-8C15-FAC553069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5A39B-9CD7-45C2-A122-971FED181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F88-4ED0-4C89-9293-39D833CF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FA2D-1DA1-4726-81F1-EE9748C463F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3285B-A1C4-4BEB-9F98-030EE3CE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AF49E-82A6-4C55-AC29-E4D3858B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2A6E-895E-4631-9984-83375B18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1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439F6-E1EC-4C12-8753-2F6FF791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087AE-23DB-40F7-A174-CDFAB8813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A0179-6ECA-4B0F-B0A3-2B0439975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CB3E9C-9EC8-485E-84CB-BDC3E68A0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F00D9-50EB-4F30-8B61-5B996347E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E694B-E25D-48DF-B178-AB8995C5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FA2D-1DA1-4726-81F1-EE9748C463F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0A2ACE-9CAA-4EFB-9663-C5AFBF39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971D3C-3AB2-4EBE-BF98-0EB2BC34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2A6E-895E-4631-9984-83375B18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1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1F470-0F57-430F-9EF6-8039CE68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D9BA39-711A-4017-82EF-4AD71E07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FA2D-1DA1-4726-81F1-EE9748C463F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C39C2E-C024-412C-8424-E8D6FD21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FE9D4-8DF3-41C1-8217-92195C34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2A6E-895E-4631-9984-83375B18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49EE7E-B4F4-45DD-9B5B-956595CE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FA2D-1DA1-4726-81F1-EE9748C463F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E81C3F-DB52-4455-9727-1C0B8F39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A65F3-B85B-4109-9A5C-42B4D223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2A6E-895E-4631-9984-83375B18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8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DC475-97B8-4727-B282-22248F6C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76B84-3C7A-44EA-9B22-CCDB434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3E8F62-6BF1-429E-B214-B80E2FFAF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03CA9-00D6-484B-8CB1-675F7451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FA2D-1DA1-4726-81F1-EE9748C463F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E719F-C494-423C-BC31-2E859241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0D444-6C2E-4F7E-91A1-3B384D5A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2A6E-895E-4631-9984-83375B18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8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97AC3-FEDE-490A-9CAE-1A3D7ECC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83D42B-2D57-416E-AA0E-6BA3013B5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C81AA-470B-4B68-98CD-9435FA3A4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A8E56-0808-4EE4-92B0-DF5E6D01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FA2D-1DA1-4726-81F1-EE9748C463F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DA007-ADCD-4B61-81B8-4BE5878F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2E01F-E82A-4722-B90B-630FB167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2A6E-895E-4631-9984-83375B18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7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43B31F-EA72-4998-ACEB-711252E3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4FA79-389C-4CF6-A06E-7933BB7C1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4E7C7-9EE6-41A1-BFFA-981E2A5A5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FA2D-1DA1-4726-81F1-EE9748C463F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EE201-50D3-4187-9633-5E830F3AD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58E63-5E90-4254-B51B-BAEE21F1A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92A6E-895E-4631-9984-83375B18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E6250-A375-4CC6-ABDD-6F414268B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0120"/>
          </a:xfrm>
        </p:spPr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 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473F9-5685-4CC3-B2C9-2C38D8B4A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901206"/>
          </a:xfrm>
        </p:spPr>
        <p:txBody>
          <a:bodyPr/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ko-KR" altLang="en-US" dirty="0"/>
              <a:t>모델을 전이학습으로 하는 방법을 사용하여</a:t>
            </a:r>
            <a:r>
              <a:rPr lang="en-US" altLang="ko-KR" dirty="0"/>
              <a:t>,</a:t>
            </a:r>
            <a:r>
              <a:rPr lang="ko-KR" altLang="en-US" dirty="0"/>
              <a:t> 현업에서 분류가 필요한 영상들을 학습 데이터로 하여 모델을 학습시키기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157D6-AC10-495A-B414-5591693B454D}"/>
              </a:ext>
            </a:extLst>
          </p:cNvPr>
          <p:cNvSpPr txBox="1"/>
          <p:nvPr/>
        </p:nvSpPr>
        <p:spPr>
          <a:xfrm>
            <a:off x="9066363" y="4675518"/>
            <a:ext cx="2031325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산업인공지능학과</a:t>
            </a:r>
            <a:endParaRPr lang="en-US" altLang="ko-KR" dirty="0"/>
          </a:p>
          <a:p>
            <a:pPr algn="r">
              <a:lnSpc>
                <a:spcPct val="150000"/>
              </a:lnSpc>
            </a:pPr>
            <a:r>
              <a:rPr lang="en-US" altLang="ko-KR" dirty="0"/>
              <a:t>2020254018</a:t>
            </a:r>
          </a:p>
          <a:p>
            <a:pPr algn="r">
              <a:lnSpc>
                <a:spcPct val="150000"/>
              </a:lnSpc>
            </a:pPr>
            <a:r>
              <a:rPr lang="ko-KR" altLang="en-US" dirty="0"/>
              <a:t>강 윤 구</a:t>
            </a:r>
          </a:p>
        </p:txBody>
      </p:sp>
    </p:spTree>
    <p:extLst>
      <p:ext uri="{BB962C8B-B14F-4D97-AF65-F5344CB8AC3E}">
        <p14:creationId xmlns:p14="http://schemas.microsoft.com/office/powerpoint/2010/main" val="14074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78D302-0100-4C86-A37A-64AEA7ED2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522"/>
          <a:stretch/>
        </p:blipFill>
        <p:spPr>
          <a:xfrm>
            <a:off x="532852" y="1134373"/>
            <a:ext cx="5563148" cy="49731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C780B4-3A1B-4A1C-9BFA-1AAF1B2DC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48" b="26772"/>
          <a:stretch/>
        </p:blipFill>
        <p:spPr>
          <a:xfrm>
            <a:off x="6387313" y="1134373"/>
            <a:ext cx="5563148" cy="4973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E12178-573D-43A1-B5B8-87BD6AE7550A}"/>
              </a:ext>
            </a:extLst>
          </p:cNvPr>
          <p:cNvSpPr txBox="1"/>
          <p:nvPr/>
        </p:nvSpPr>
        <p:spPr>
          <a:xfrm>
            <a:off x="810883" y="381167"/>
            <a:ext cx="823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실습 프로그램</a:t>
            </a:r>
            <a:r>
              <a:rPr lang="en-US" altLang="ko-KR" dirty="0"/>
              <a:t>#1</a:t>
            </a:r>
            <a:r>
              <a:rPr lang="ko-KR" altLang="en-US" dirty="0"/>
              <a:t> </a:t>
            </a:r>
            <a:r>
              <a:rPr lang="en-US" altLang="ko-KR" dirty="0"/>
              <a:t>(google</a:t>
            </a:r>
            <a:r>
              <a:rPr lang="ko-KR" altLang="en-US" dirty="0"/>
              <a:t> </a:t>
            </a:r>
            <a:r>
              <a:rPr lang="en-US" altLang="ko-KR" dirty="0"/>
              <a:t>drive</a:t>
            </a:r>
            <a:r>
              <a:rPr lang="ko-KR" altLang="en-US" dirty="0"/>
              <a:t>에 </a:t>
            </a:r>
            <a:r>
              <a:rPr lang="en-US" altLang="ko-KR" dirty="0" err="1"/>
              <a:t>Hardware_data</a:t>
            </a:r>
            <a:r>
              <a:rPr lang="ko-KR" altLang="en-US" dirty="0"/>
              <a:t>를 만들어 사진 파일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93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88AF8F-8D51-4752-90ED-DEA2D0AB3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71" b="1455"/>
          <a:stretch/>
        </p:blipFill>
        <p:spPr>
          <a:xfrm>
            <a:off x="532852" y="776376"/>
            <a:ext cx="5563148" cy="339018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D8F98A8-4FE9-4FF5-B16A-D56FA7C1EFED}"/>
              </a:ext>
            </a:extLst>
          </p:cNvPr>
          <p:cNvGrpSpPr/>
          <p:nvPr/>
        </p:nvGrpSpPr>
        <p:grpSpPr>
          <a:xfrm>
            <a:off x="5074355" y="174129"/>
            <a:ext cx="6476077" cy="6380927"/>
            <a:chOff x="5074355" y="174129"/>
            <a:chExt cx="6476077" cy="6380927"/>
          </a:xfrm>
          <a:noFill/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2986FD-DD7F-4E4F-98D8-0E64AFA6F428}"/>
                </a:ext>
              </a:extLst>
            </p:cNvPr>
            <p:cNvSpPr txBox="1"/>
            <p:nvPr/>
          </p:nvSpPr>
          <p:spPr>
            <a:xfrm>
              <a:off x="6138344" y="4294865"/>
              <a:ext cx="310551" cy="36856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700"/>
                </a:lnSpc>
              </a:pPr>
              <a:r>
                <a:rPr lang="en-US" altLang="ko-KR" sz="1050" dirty="0"/>
                <a:t>.</a:t>
              </a:r>
            </a:p>
            <a:p>
              <a:pPr>
                <a:lnSpc>
                  <a:spcPts val="700"/>
                </a:lnSpc>
              </a:pPr>
              <a:r>
                <a:rPr lang="en-US" altLang="ko-KR" sz="1050" dirty="0"/>
                <a:t>.</a:t>
              </a:r>
            </a:p>
            <a:p>
              <a:pPr>
                <a:lnSpc>
                  <a:spcPts val="700"/>
                </a:lnSpc>
              </a:pP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AA3028A-00F3-43CE-A725-65CBB3C33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355" y="621099"/>
              <a:ext cx="4227797" cy="3673765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DC15DD3-F604-4B55-B07D-F1B62C336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4355" y="4663427"/>
              <a:ext cx="2830904" cy="1448217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29D5541-C160-4C88-9CCC-742D1570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5079"/>
            <a:stretch/>
          </p:blipFill>
          <p:spPr>
            <a:xfrm>
              <a:off x="9724573" y="1545146"/>
              <a:ext cx="1825859" cy="500991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A18E48-1438-484E-A046-86D0039E6377}"/>
                </a:ext>
              </a:extLst>
            </p:cNvPr>
            <p:cNvSpPr txBox="1"/>
            <p:nvPr/>
          </p:nvSpPr>
          <p:spPr>
            <a:xfrm>
              <a:off x="5074355" y="174129"/>
              <a:ext cx="117211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2. </a:t>
              </a:r>
              <a:r>
                <a:rPr lang="ko-KR" altLang="en-US" dirty="0"/>
                <a:t>결과</a:t>
              </a:r>
              <a:r>
                <a:rPr lang="en-US" altLang="ko-KR" dirty="0"/>
                <a:t>#1</a:t>
              </a:r>
              <a:endParaRPr lang="ko-KR" altLang="en-US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A84275-48A5-4D5E-A62B-B5D20593AEE6}"/>
              </a:ext>
            </a:extLst>
          </p:cNvPr>
          <p:cNvSpPr/>
          <p:nvPr/>
        </p:nvSpPr>
        <p:spPr>
          <a:xfrm>
            <a:off x="4986779" y="174129"/>
            <a:ext cx="6563653" cy="6509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3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25F11AE-0634-47B4-ACAE-6C7A5F85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3" y="933695"/>
            <a:ext cx="6165806" cy="2741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673707-93BE-4EE3-A906-8A3628AE8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313" y="933696"/>
            <a:ext cx="2218817" cy="5677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8CDF2-022D-4200-85AB-93BF251FD31E}"/>
              </a:ext>
            </a:extLst>
          </p:cNvPr>
          <p:cNvSpPr txBox="1"/>
          <p:nvPr/>
        </p:nvSpPr>
        <p:spPr>
          <a:xfrm>
            <a:off x="1043796" y="5443268"/>
            <a:ext cx="6163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https://github.com/Yunkoo-GIT/Programming/blob/main/20210526.ipynb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BF4F47-4FF3-47BB-99DF-5E0DF55AB403}"/>
              </a:ext>
            </a:extLst>
          </p:cNvPr>
          <p:cNvSpPr txBox="1"/>
          <p:nvPr/>
        </p:nvSpPr>
        <p:spPr>
          <a:xfrm>
            <a:off x="810883" y="381167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실습 프로그램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50BE9-78E6-4952-9060-A93CF4E1682F}"/>
              </a:ext>
            </a:extLst>
          </p:cNvPr>
          <p:cNvSpPr txBox="1"/>
          <p:nvPr/>
        </p:nvSpPr>
        <p:spPr>
          <a:xfrm>
            <a:off x="8518313" y="381167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결과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1811B8-4242-42D7-9DDE-1C754305943D}"/>
              </a:ext>
            </a:extLst>
          </p:cNvPr>
          <p:cNvSpPr/>
          <p:nvPr/>
        </p:nvSpPr>
        <p:spPr>
          <a:xfrm>
            <a:off x="8191893" y="174129"/>
            <a:ext cx="3358539" cy="6509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690E7-4C98-44B9-949D-E9FF5084F301}"/>
              </a:ext>
            </a:extLst>
          </p:cNvPr>
          <p:cNvSpPr txBox="1"/>
          <p:nvPr/>
        </p:nvSpPr>
        <p:spPr>
          <a:xfrm>
            <a:off x="1043796" y="50056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48C4E4-D7BB-473D-9D3B-E80F16889674}"/>
              </a:ext>
            </a:extLst>
          </p:cNvPr>
          <p:cNvSpPr/>
          <p:nvPr/>
        </p:nvSpPr>
        <p:spPr>
          <a:xfrm>
            <a:off x="810883" y="5005633"/>
            <a:ext cx="6567708" cy="745412"/>
          </a:xfrm>
          <a:prstGeom prst="roundRect">
            <a:avLst/>
          </a:prstGeom>
          <a:solidFill>
            <a:schemeClr val="accent4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9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mini project 3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2021-05-26T13:20:41Z</dcterms:created>
  <dcterms:modified xsi:type="dcterms:W3CDTF">2021-05-26T13:43:35Z</dcterms:modified>
</cp:coreProperties>
</file>