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5" r:id="rId6"/>
    <p:sldId id="263" r:id="rId7"/>
    <p:sldId id="259" r:id="rId8"/>
    <p:sldId id="261" r:id="rId9"/>
    <p:sldId id="26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3AC3-11EC-4E50-B210-DCCD831A4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7915FE-2B17-4B09-9098-4D7EEA41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41143-30EC-4CD9-B7AE-6C34B1F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6BC60-2969-47AF-B29A-B4DB51B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C621B-26B4-4C5C-90BA-6BEBE969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5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D565D-E6D9-4EE8-9ECC-3636270D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8AB38-49E1-4FED-B844-6671AF536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ED3E-8D1D-4F6F-AFE1-B2BD3DF8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D490D-0743-40A8-9B67-E370E420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6FC5D-CABE-4060-837A-679B098C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0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05118-4BDC-4B5F-9AD4-77833782A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91726-327C-43D2-8648-A3728E6E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A5842-DEA4-4323-8FE3-E4D4E6A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7426A-605F-43F0-B4CC-5EBBCCF0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3C6F5-9298-4CB2-A0CB-C25C17C4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9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BA42E-C2C7-4DC6-9350-8C925F30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4383E-738A-4223-8175-85D87486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14F6F-D03D-4D88-A7D2-EAF9C0F7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306B3-52FC-4A80-B18D-43949390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9DC0D-1912-429B-96E3-6BACF355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8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82FA9-414A-4CA1-87C6-AA3F0AF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BB04-E910-4BA1-AF02-AD0288AF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CD338-A04E-41CE-BC24-F3648A2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54578-000E-481F-A54A-EA04149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2B6B4-5FC1-4CBE-A3DB-009B6AE6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8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4EB8-8E55-4339-B9BD-1C68375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6110F-76DF-4444-9C2F-69F286CDC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A19EB-177A-47CD-86B3-CE9CB334A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43002-DB43-4A40-894F-664E37F8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93CBC-E6BB-4AD7-BEE1-B638202A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B73E3-0933-4147-A272-E7204B43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0097-2261-499E-8286-1BF04126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606E9-E357-49D9-AF5F-CB8BB6D0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D4F59-E39B-40BF-ABF3-7CB35116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47C49-A796-40F2-9983-7BE4E6465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BC22CC-1551-4A20-8DC9-EBD3FEC7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82BBAE-46D4-464B-8ADC-5719F320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E38238-56B7-4F24-8049-A09BCA0F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73513A-86B0-429B-BE07-5CE23540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DC3E-07EF-4372-B2BB-87453B7F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E5DE3-54EA-4775-8040-05DF4D87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4BCAE-B3E6-4BD2-8E6F-8975A204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9946E-678F-4898-BF06-848A9DA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B6AFDA-DCBF-4C08-916A-B633D96B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81B836-6C96-41A4-A20A-FA9BFC1D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9660E-324B-4552-B361-5D23524D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257D-05C6-4ECD-B48F-832407F9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786BC-A07B-4A1B-A572-D0F61218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7F5C-FCC5-46BB-82F4-46CFACE85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D3073-485A-48E0-9839-776BC187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484FC-BAFA-48E8-984F-A85622C9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288CC-32C1-4A33-91C1-CC08D189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9220-3416-4518-A793-47C734C8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B9FD8D-E333-460A-A068-7A2B534A9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53A6D-CBAE-4787-98EE-B258C673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DF10-300F-45BD-98DF-1A935293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EB26B-1C23-4CAC-9840-61E7A06B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3087D-DCB3-42A9-B1EB-46DA3D6C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0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A355C9-D22B-4D09-8CB4-34BE0BD2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BDA02-AB73-4DC4-927A-090521C9A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855F3-2F20-450F-8D3C-E563266D6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22A0-0ACF-488E-9065-35E64752EEC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86AB6-CA82-4530-88D1-9FAE7ACD0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0B699-8A66-4185-9DAD-C31F4D900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D740-49C1-4E3D-B0B5-13FF73D7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9996E-5507-4C92-BA41-39A2127ED591}"/>
              </a:ext>
            </a:extLst>
          </p:cNvPr>
          <p:cNvSpPr txBox="1"/>
          <p:nvPr/>
        </p:nvSpPr>
        <p:spPr>
          <a:xfrm>
            <a:off x="4973934" y="5737609"/>
            <a:ext cx="1959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= 50</a:t>
            </a:r>
          </a:p>
          <a:p>
            <a:r>
              <a:rPr lang="en-US" altLang="ko-KR" dirty="0"/>
              <a:t>train acc = 0.947</a:t>
            </a:r>
          </a:p>
          <a:p>
            <a:r>
              <a:rPr lang="en-US" altLang="ko-KR" dirty="0"/>
              <a:t>test acc = 0.946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AD0A3-E2EC-450C-B609-3F090627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886146"/>
            <a:ext cx="10785231" cy="4498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BD7E0-F33E-4274-8795-7FBD13172A24}"/>
              </a:ext>
            </a:extLst>
          </p:cNvPr>
          <p:cNvSpPr txBox="1"/>
          <p:nvPr/>
        </p:nvSpPr>
        <p:spPr>
          <a:xfrm>
            <a:off x="738554" y="360394"/>
            <a:ext cx="87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Batch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</p:spTree>
    <p:extLst>
      <p:ext uri="{BB962C8B-B14F-4D97-AF65-F5344CB8AC3E}">
        <p14:creationId xmlns:p14="http://schemas.microsoft.com/office/powerpoint/2010/main" val="382144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B78ED-4CC0-4E2E-8B98-CCBCF482C538}"/>
              </a:ext>
            </a:extLst>
          </p:cNvPr>
          <p:cNvSpPr txBox="1"/>
          <p:nvPr/>
        </p:nvSpPr>
        <p:spPr>
          <a:xfrm>
            <a:off x="738554" y="360394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 </a:t>
            </a:r>
            <a:r>
              <a:rPr lang="ko-KR" altLang="en-US" dirty="0"/>
              <a:t>위의 </a:t>
            </a:r>
            <a:r>
              <a:rPr lang="en-US" altLang="ko-KR" dirty="0"/>
              <a:t>[1][2]</a:t>
            </a:r>
            <a:r>
              <a:rPr lang="ko-KR" altLang="en-US" dirty="0"/>
              <a:t>에서 </a:t>
            </a:r>
            <a:r>
              <a:rPr lang="ko-KR" altLang="en-US" dirty="0" err="1"/>
              <a:t>오버피팅</a:t>
            </a:r>
            <a:r>
              <a:rPr lang="ko-KR" altLang="en-US" dirty="0"/>
              <a:t> 문제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15880-4C7C-45EC-91B2-DC75B721379D}"/>
              </a:ext>
            </a:extLst>
          </p:cNvPr>
          <p:cNvSpPr txBox="1"/>
          <p:nvPr/>
        </p:nvSpPr>
        <p:spPr>
          <a:xfrm>
            <a:off x="1055077" y="1507253"/>
            <a:ext cx="10389383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위의 </a:t>
            </a:r>
            <a:r>
              <a:rPr lang="en-US" altLang="ko-KR" dirty="0"/>
              <a:t>[1]</a:t>
            </a:r>
            <a:r>
              <a:rPr lang="ko-KR" altLang="en-US" dirty="0"/>
              <a:t>에서 보다시피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변화시켜가며 학습이 진행되어도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훈련데이터와 시험 데이터를 평가한 정확도에는 차이가 없었으나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위의 </a:t>
            </a:r>
            <a:r>
              <a:rPr lang="en-US" altLang="ko-KR" dirty="0"/>
              <a:t>[2]</a:t>
            </a:r>
            <a:r>
              <a:rPr lang="ko-KR" altLang="en-US" dirty="0"/>
              <a:t>에서 보다시피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변화시켜가며 학습이 진행 </a:t>
            </a:r>
            <a:r>
              <a:rPr lang="ko-KR" altLang="en-US" dirty="0" err="1"/>
              <a:t>되었을때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개수가 어느정도 수준을 넘어서면 오히려 정확도가 떨어지는 모습을 보입니다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오버피팅을</a:t>
            </a:r>
            <a:r>
              <a:rPr lang="ko-KR" altLang="en-US" dirty="0"/>
              <a:t> 줄이기 위해서는 데이터의 양은 늘리고</a:t>
            </a:r>
            <a:r>
              <a:rPr lang="en-US" altLang="ko-KR" dirty="0"/>
              <a:t>, </a:t>
            </a:r>
            <a:r>
              <a:rPr lang="ko-KR" altLang="en-US" dirty="0"/>
              <a:t>복잡도는 줄여야 한다고 판단됩니다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3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991A3-F022-45A6-AC94-68238533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32" y="954401"/>
            <a:ext cx="10369899" cy="4653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CAA67-0873-4791-BED7-1382CD881DD4}"/>
              </a:ext>
            </a:extLst>
          </p:cNvPr>
          <p:cNvSpPr txBox="1"/>
          <p:nvPr/>
        </p:nvSpPr>
        <p:spPr>
          <a:xfrm>
            <a:off x="738554" y="360394"/>
            <a:ext cx="87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Batch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B7D41-1918-410C-9804-17DD578A3A40}"/>
              </a:ext>
            </a:extLst>
          </p:cNvPr>
          <p:cNvSpPr txBox="1"/>
          <p:nvPr/>
        </p:nvSpPr>
        <p:spPr>
          <a:xfrm>
            <a:off x="4973934" y="5737609"/>
            <a:ext cx="1959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= 100</a:t>
            </a:r>
          </a:p>
          <a:p>
            <a:r>
              <a:rPr lang="en-US" altLang="ko-KR" dirty="0"/>
              <a:t>train acc = 0.947</a:t>
            </a:r>
          </a:p>
          <a:p>
            <a:r>
              <a:rPr lang="en-US" altLang="ko-KR" dirty="0"/>
              <a:t>test acc = 0.946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67E3614-9398-4EB5-BB33-6EB00EE3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0" y="1035035"/>
            <a:ext cx="10316179" cy="4421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F7DC3-C953-4AB9-BA29-3307359E7B2E}"/>
              </a:ext>
            </a:extLst>
          </p:cNvPr>
          <p:cNvSpPr txBox="1"/>
          <p:nvPr/>
        </p:nvSpPr>
        <p:spPr>
          <a:xfrm>
            <a:off x="738554" y="360394"/>
            <a:ext cx="87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Batch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1BAA3-82BD-4E8D-905A-B66016A9F35F}"/>
              </a:ext>
            </a:extLst>
          </p:cNvPr>
          <p:cNvSpPr txBox="1"/>
          <p:nvPr/>
        </p:nvSpPr>
        <p:spPr>
          <a:xfrm>
            <a:off x="4973934" y="5737609"/>
            <a:ext cx="1959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= 200</a:t>
            </a:r>
          </a:p>
          <a:p>
            <a:r>
              <a:rPr lang="en-US" altLang="ko-KR" dirty="0"/>
              <a:t>train acc = 0.947</a:t>
            </a:r>
          </a:p>
          <a:p>
            <a:r>
              <a:rPr lang="en-US" altLang="ko-KR" dirty="0"/>
              <a:t>test acc = 0.943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36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E2719-EC09-456D-B08D-A8A6C90158B9}"/>
              </a:ext>
            </a:extLst>
          </p:cNvPr>
          <p:cNvSpPr txBox="1"/>
          <p:nvPr/>
        </p:nvSpPr>
        <p:spPr>
          <a:xfrm>
            <a:off x="738554" y="360394"/>
            <a:ext cx="87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Batch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DC91A-9D55-4F20-8D5F-2C568E0F9F82}"/>
              </a:ext>
            </a:extLst>
          </p:cNvPr>
          <p:cNvSpPr txBox="1"/>
          <p:nvPr/>
        </p:nvSpPr>
        <p:spPr>
          <a:xfrm>
            <a:off x="4973934" y="5737609"/>
            <a:ext cx="1959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= 500</a:t>
            </a:r>
          </a:p>
          <a:p>
            <a:r>
              <a:rPr lang="en-US" altLang="ko-KR" dirty="0"/>
              <a:t>train acc = 0.947</a:t>
            </a:r>
          </a:p>
          <a:p>
            <a:r>
              <a:rPr lang="en-US" altLang="ko-KR" dirty="0"/>
              <a:t>test acc = 0.944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DF0DA1-B665-4892-8F44-7FC29AD3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01" y="891101"/>
            <a:ext cx="10452798" cy="44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2C5F11-40B2-49E8-9F46-A3BBAFAB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5" y="971262"/>
            <a:ext cx="10725829" cy="4677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88383-E562-4B08-8DA7-AA64C2B0EC1C}"/>
              </a:ext>
            </a:extLst>
          </p:cNvPr>
          <p:cNvSpPr txBox="1"/>
          <p:nvPr/>
        </p:nvSpPr>
        <p:spPr>
          <a:xfrm>
            <a:off x="738554" y="360394"/>
            <a:ext cx="87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Batch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F4297-B5AB-4AAA-AE32-E32C8683E0AF}"/>
              </a:ext>
            </a:extLst>
          </p:cNvPr>
          <p:cNvSpPr txBox="1"/>
          <p:nvPr/>
        </p:nvSpPr>
        <p:spPr>
          <a:xfrm>
            <a:off x="4973934" y="5737609"/>
            <a:ext cx="2058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= 1000</a:t>
            </a:r>
          </a:p>
          <a:p>
            <a:r>
              <a:rPr lang="en-US" altLang="ko-KR" dirty="0"/>
              <a:t>train acc = 0.948</a:t>
            </a:r>
          </a:p>
          <a:p>
            <a:r>
              <a:rPr lang="en-US" altLang="ko-KR" dirty="0"/>
              <a:t>test acc = 0.947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F80D4-40D1-4606-89B0-872B03D365F3}"/>
              </a:ext>
            </a:extLst>
          </p:cNvPr>
          <p:cNvSpPr txBox="1"/>
          <p:nvPr/>
        </p:nvSpPr>
        <p:spPr>
          <a:xfrm>
            <a:off x="8644724" y="599886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size = 10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0A7D11-0D44-48F5-BE7E-7F950CD6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05" y="996161"/>
            <a:ext cx="10430189" cy="4420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3F385-F138-4E06-BEFC-A4AD8CB74D22}"/>
              </a:ext>
            </a:extLst>
          </p:cNvPr>
          <p:cNvSpPr txBox="1"/>
          <p:nvPr/>
        </p:nvSpPr>
        <p:spPr>
          <a:xfrm>
            <a:off x="738554" y="360394"/>
            <a:ext cx="888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Hidden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7B502-657A-4F0D-B546-D0503CA57D07}"/>
              </a:ext>
            </a:extLst>
          </p:cNvPr>
          <p:cNvSpPr txBox="1"/>
          <p:nvPr/>
        </p:nvSpPr>
        <p:spPr>
          <a:xfrm>
            <a:off x="4973934" y="5737609"/>
            <a:ext cx="1959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size = 10</a:t>
            </a:r>
            <a:endParaRPr lang="ko-KR" altLang="en-US" dirty="0"/>
          </a:p>
          <a:p>
            <a:r>
              <a:rPr lang="en-US" altLang="ko-KR" dirty="0"/>
              <a:t>train acc = 0.924</a:t>
            </a:r>
          </a:p>
          <a:p>
            <a:r>
              <a:rPr lang="en-US" altLang="ko-KR" dirty="0"/>
              <a:t>test acc = 0.924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6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2BF764-A3AC-4178-A3D9-8058DD16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814201"/>
            <a:ext cx="10319657" cy="4511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ECF69-FFEA-4455-BB50-964F741A51A2}"/>
              </a:ext>
            </a:extLst>
          </p:cNvPr>
          <p:cNvSpPr txBox="1"/>
          <p:nvPr/>
        </p:nvSpPr>
        <p:spPr>
          <a:xfrm>
            <a:off x="738554" y="360394"/>
            <a:ext cx="888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Hidden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75C41-E2A6-497F-A81B-F4DB76C6B17D}"/>
              </a:ext>
            </a:extLst>
          </p:cNvPr>
          <p:cNvSpPr txBox="1"/>
          <p:nvPr/>
        </p:nvSpPr>
        <p:spPr>
          <a:xfrm>
            <a:off x="4973934" y="5737609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size = 100</a:t>
            </a:r>
            <a:endParaRPr lang="ko-KR" altLang="en-US" dirty="0"/>
          </a:p>
          <a:p>
            <a:r>
              <a:rPr lang="en-US" altLang="ko-KR" dirty="0"/>
              <a:t>train acc = 0.946</a:t>
            </a:r>
          </a:p>
          <a:p>
            <a:r>
              <a:rPr lang="en-US" altLang="ko-KR" dirty="0"/>
              <a:t>test acc = 0.944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91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9AC9E3-5BA2-4EB5-90E9-025BDA5F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951559"/>
            <a:ext cx="10714892" cy="4425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B7637-79E5-4BFD-B1DC-D2215952020E}"/>
              </a:ext>
            </a:extLst>
          </p:cNvPr>
          <p:cNvSpPr txBox="1"/>
          <p:nvPr/>
        </p:nvSpPr>
        <p:spPr>
          <a:xfrm>
            <a:off x="738554" y="360394"/>
            <a:ext cx="888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Hidden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7F8B3-D552-43CD-B181-99635BA08017}"/>
              </a:ext>
            </a:extLst>
          </p:cNvPr>
          <p:cNvSpPr txBox="1"/>
          <p:nvPr/>
        </p:nvSpPr>
        <p:spPr>
          <a:xfrm>
            <a:off x="4973934" y="5737609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size = 200</a:t>
            </a:r>
            <a:endParaRPr lang="ko-KR" altLang="en-US" dirty="0"/>
          </a:p>
          <a:p>
            <a:r>
              <a:rPr lang="en-US" altLang="ko-KR" dirty="0"/>
              <a:t>train acc = 0.941</a:t>
            </a:r>
          </a:p>
          <a:p>
            <a:r>
              <a:rPr lang="en-US" altLang="ko-KR" dirty="0"/>
              <a:t>test acc = 0.939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41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DD6FE3-BF88-420B-AF09-D3B1BE0D805C}"/>
              </a:ext>
            </a:extLst>
          </p:cNvPr>
          <p:cNvSpPr txBox="1"/>
          <p:nvPr/>
        </p:nvSpPr>
        <p:spPr>
          <a:xfrm>
            <a:off x="738554" y="360394"/>
            <a:ext cx="888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Hidden Size </a:t>
            </a:r>
            <a:r>
              <a:rPr lang="ko-KR" altLang="en-US" dirty="0" err="1"/>
              <a:t>갯수를</a:t>
            </a:r>
            <a:r>
              <a:rPr lang="ko-KR" altLang="en-US" dirty="0"/>
              <a:t> 변화시키며</a:t>
            </a:r>
            <a:r>
              <a:rPr lang="en-US" altLang="ko-KR" dirty="0"/>
              <a:t>, </a:t>
            </a:r>
            <a:r>
              <a:rPr lang="ko-KR" altLang="en-US" dirty="0"/>
              <a:t>훈련데이터와 테스트데이터의 정확도 추이 확인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B9BB2-2710-4D2B-BE3E-61C0211753A5}"/>
              </a:ext>
            </a:extLst>
          </p:cNvPr>
          <p:cNvSpPr txBox="1"/>
          <p:nvPr/>
        </p:nvSpPr>
        <p:spPr>
          <a:xfrm>
            <a:off x="4973934" y="5737609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size = 500</a:t>
            </a:r>
            <a:endParaRPr lang="ko-KR" altLang="en-US" dirty="0"/>
          </a:p>
          <a:p>
            <a:r>
              <a:rPr lang="en-US" altLang="ko-KR" dirty="0"/>
              <a:t>train acc = 0.933</a:t>
            </a:r>
          </a:p>
          <a:p>
            <a:r>
              <a:rPr lang="en-US" altLang="ko-KR" dirty="0"/>
              <a:t>test acc = 0.931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33A2EC-247C-4A25-AA5E-601762A6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9" y="812379"/>
            <a:ext cx="10604361" cy="45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297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2021-05-03T07:34:31Z</dcterms:created>
  <dcterms:modified xsi:type="dcterms:W3CDTF">2021-05-03T09:11:20Z</dcterms:modified>
</cp:coreProperties>
</file>