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69a6b6f06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69a6b6f06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69a6b6f06_0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69a6b6f06_0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69a6b6f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69a6b6f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9a6b6f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9a6b6f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9a6b6f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9a6b6f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9a6b6f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9a6b6f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69a6b6f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69a6b6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69a6b6f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69a6b6f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9a6b6f06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9a6b6f06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9a6b6f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9a6b6f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9a6b6f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9a6b6f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'kids': G,TV-G,TV-Y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'Old kids': TV-Y7,TV-Y7-FV,TV-PG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'Teens': PG,PG-13,TV-14</a:t>
            </a:r>
            <a:endParaRPr sz="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-GB" sz="750">
                <a:solidFill>
                  <a:schemeClr val="dk1"/>
                </a:solidFill>
                <a:highlight>
                  <a:srgbClr val="FFFFFF"/>
                </a:highlight>
              </a:rPr>
              <a:t>'Adults': R,NC-17,UR,NR,TV-MA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9875" y="1381325"/>
            <a:ext cx="666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>
                <a:solidFill>
                  <a:schemeClr val="lt1"/>
                </a:solidFill>
              </a:rPr>
              <a:t>Mid-Project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1299875" y="2366525"/>
            <a:ext cx="6070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chemeClr val="lt1"/>
                </a:solidFill>
              </a:rPr>
              <a:t>EDA on Netflix Movies and TV Shows</a:t>
            </a:r>
            <a:endParaRPr b="1" sz="9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53325" y="2983900"/>
            <a:ext cx="2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lt1"/>
                </a:solidFill>
              </a:rPr>
              <a:t>Yunling Ge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Q4: The length of most movies and TV shows in Netflix?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" y="1320800"/>
            <a:ext cx="4517775" cy="36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625" y="1320800"/>
            <a:ext cx="4332976" cy="3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51700" y="47525"/>
            <a:ext cx="5694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lt1"/>
                </a:solidFill>
              </a:rPr>
              <a:t>Q5: The most popular genre in Netflix?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616925"/>
            <a:ext cx="8074552" cy="44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712525" y="1914900"/>
            <a:ext cx="688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/>
              <a:t>Thank you for your attention!</a:t>
            </a:r>
            <a:endParaRPr b="1" i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4825" y="2460650"/>
            <a:ext cx="79470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EDA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2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154825" y="1650725"/>
            <a:ext cx="85074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Agenda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FEATURES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6375" y="120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Data source -&gt; kaggle.com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Dataset -&gt;（8807,12）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b="1" lang="en-GB">
                <a:solidFill>
                  <a:schemeClr val="accent4"/>
                </a:solidFill>
              </a:rPr>
              <a:t>Type (Movie / TV Show)</a:t>
            </a:r>
            <a:endParaRPr b="1">
              <a:solidFill>
                <a:schemeClr val="accent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Title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Director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Cast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Country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Date_added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Release_year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Rating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Duration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●"/>
            </a:pPr>
            <a:r>
              <a:rPr b="1" lang="en-GB">
                <a:solidFill>
                  <a:srgbClr val="FF9900"/>
                </a:solidFill>
              </a:rPr>
              <a:t>Listed_in  (Genre)</a:t>
            </a:r>
            <a:endParaRPr b="1">
              <a:solidFill>
                <a:srgbClr val="FF99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225" y="902925"/>
            <a:ext cx="46217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Q1: Top countries directed Movies and TV shows?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</a:t>
            </a:r>
            <a:r>
              <a:rPr lang="en-GB">
                <a:solidFill>
                  <a:schemeClr val="lt1"/>
                </a:solidFill>
              </a:rPr>
              <a:t>omparison of focus on Movie and TV show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8" y="1122600"/>
            <a:ext cx="81958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64150" y="1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Q2: Which year released the most Movies and TV shows?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5" y="772350"/>
            <a:ext cx="8330549" cy="4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" y="418325"/>
            <a:ext cx="4455101" cy="45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375" y="418325"/>
            <a:ext cx="4381624" cy="45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Q3: Which age group is the main audience in Netflix?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175" y="1017725"/>
            <a:ext cx="4640425" cy="38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00" y="1017725"/>
            <a:ext cx="4351174" cy="3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