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59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24"/>
  </p:normalViewPr>
  <p:slideViewPr>
    <p:cSldViewPr snapToGrid="0" snapToObjects="1">
      <p:cViewPr varScale="1">
        <p:scale>
          <a:sx n="95" d="100"/>
          <a:sy n="95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43A6B-37AA-E344-B17D-B22500A0E976}" type="datetimeFigureOut">
              <a:rPr lang="en-US" smtClean="0"/>
              <a:t>9/8/17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14E19-9219-7D4E-A820-DC86A214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9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E6A1-94FB-4C47-A3E3-496D32AEC9A2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AC2A-519E-6B45-8CCE-E125B83B5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7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E6A1-94FB-4C47-A3E3-496D32AEC9A2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AC2A-519E-6B45-8CCE-E125B83B5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6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E6A1-94FB-4C47-A3E3-496D32AEC9A2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AC2A-519E-6B45-8CCE-E125B83B5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9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E6A1-94FB-4C47-A3E3-496D32AEC9A2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AC2A-519E-6B45-8CCE-E125B83B5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9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E6A1-94FB-4C47-A3E3-496D32AEC9A2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AC2A-519E-6B45-8CCE-E125B83B5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4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E6A1-94FB-4C47-A3E3-496D32AEC9A2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AC2A-519E-6B45-8CCE-E125B83B5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4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E6A1-94FB-4C47-A3E3-496D32AEC9A2}" type="datetimeFigureOut">
              <a:rPr lang="en-US" smtClean="0"/>
              <a:t>9/8/17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AC2A-519E-6B45-8CCE-E125B83B5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5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E6A1-94FB-4C47-A3E3-496D32AEC9A2}" type="datetimeFigureOut">
              <a:rPr lang="en-US" smtClean="0"/>
              <a:t>9/8/17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AC2A-519E-6B45-8CCE-E125B83B5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5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E6A1-94FB-4C47-A3E3-496D32AEC9A2}" type="datetimeFigureOut">
              <a:rPr lang="en-US" smtClean="0"/>
              <a:t>9/8/17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AC2A-519E-6B45-8CCE-E125B83B5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E6A1-94FB-4C47-A3E3-496D32AEC9A2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AC2A-519E-6B45-8CCE-E125B83B5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0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E6A1-94FB-4C47-A3E3-496D32AEC9A2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AC2A-519E-6B45-8CCE-E125B83B5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4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E6A1-94FB-4C47-A3E3-496D32AEC9A2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BAC2A-519E-6B45-8CCE-E125B83B5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2150" y="824821"/>
            <a:ext cx="3490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 expression </a:t>
            </a:r>
            <a:r>
              <a:rPr lang="en-US" sz="2400" dirty="0" smtClean="0"/>
              <a:t>values of a patient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60380"/>
              </p:ext>
            </p:extLst>
          </p:nvPr>
        </p:nvGraphicFramePr>
        <p:xfrm>
          <a:off x="2344202" y="1919240"/>
          <a:ext cx="664376" cy="23774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643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i="1" dirty="0" smtClean="0"/>
                        <a:t>0.11</a:t>
                      </a:r>
                      <a:endParaRPr lang="en-US" sz="2000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0.79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0.13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...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0.54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0.65</a:t>
                      </a:r>
                      <a:endParaRPr lang="en-US" sz="2000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939136" y="2901664"/>
            <a:ext cx="802228" cy="369332"/>
          </a:xfrm>
          <a:prstGeom prst="rightArrow">
            <a:avLst>
              <a:gd name="adj1" fmla="val 38628"/>
              <a:gd name="adj2" fmla="val 7053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151077"/>
              </p:ext>
            </p:extLst>
          </p:nvPr>
        </p:nvGraphicFramePr>
        <p:xfrm>
          <a:off x="8491104" y="1686036"/>
          <a:ext cx="664376" cy="31699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643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i="1" dirty="0" smtClean="0"/>
                        <a:t>1</a:t>
                      </a:r>
                      <a:endParaRPr lang="en-US" sz="2000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2000" i="1" dirty="0" smtClean="0"/>
                        <a:t>…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-1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…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-1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…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77094" y="1009486"/>
            <a:ext cx="3142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New representation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102707" y="3938711"/>
            <a:ext cx="134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Length: </a:t>
            </a:r>
            <a:r>
              <a:rPr lang="en-US" sz="2400" i="1" dirty="0"/>
              <a:t>n</a:t>
            </a:r>
            <a:endParaRPr lang="en-US" sz="2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9249808" y="3938711"/>
            <a:ext cx="2212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Length: </a:t>
            </a:r>
            <a:r>
              <a:rPr lang="en-US" sz="2400" i="1" dirty="0" smtClean="0"/>
              <a:t>n(n-1</a:t>
            </a:r>
            <a:r>
              <a:rPr lang="en-US" sz="2400" i="1" dirty="0" smtClean="0"/>
              <a:t>)/2</a:t>
            </a:r>
            <a:endParaRPr lang="en-US" sz="2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3102707" y="4400376"/>
            <a:ext cx="156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Value: Real</a:t>
            </a:r>
            <a:endParaRPr lang="en-US" sz="2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9249808" y="4400377"/>
            <a:ext cx="1821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Value: Binary</a:t>
            </a:r>
            <a:endParaRPr lang="en-US" sz="2400" i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42487"/>
              </p:ext>
            </p:extLst>
          </p:nvPr>
        </p:nvGraphicFramePr>
        <p:xfrm>
          <a:off x="1172149" y="1919240"/>
          <a:ext cx="1171854" cy="23774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718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Gene</a:t>
                      </a:r>
                      <a:r>
                        <a:rPr lang="en-US" sz="2000" b="0" i="1" baseline="-25000" dirty="0" smtClean="0"/>
                        <a:t>1</a:t>
                      </a:r>
                      <a:endParaRPr lang="en-US" sz="2000" b="0" i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Gene</a:t>
                      </a:r>
                      <a:r>
                        <a:rPr lang="en-US" sz="2000" i="1" baseline="-25000" dirty="0" smtClean="0"/>
                        <a:t>2</a:t>
                      </a:r>
                      <a:endParaRPr lang="en-US" sz="2000" i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Gene</a:t>
                      </a:r>
                      <a:r>
                        <a:rPr lang="en-US" sz="2000" i="1" baseline="-25000" dirty="0" smtClean="0"/>
                        <a:t>3</a:t>
                      </a:r>
                      <a:endParaRPr lang="en-US" sz="2000" i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Gene</a:t>
                      </a:r>
                      <a:r>
                        <a:rPr lang="en-US" sz="2000" i="1" baseline="-25000" dirty="0" smtClean="0"/>
                        <a:t>(n-1)</a:t>
                      </a:r>
                      <a:endParaRPr lang="en-US" sz="200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Gene</a:t>
                      </a:r>
                      <a:r>
                        <a:rPr lang="en-US" sz="2000" i="1" baseline="-25000" dirty="0" err="1" smtClean="0"/>
                        <a:t>n</a:t>
                      </a:r>
                      <a:endParaRPr lang="en-US" sz="2000" i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179032"/>
              </p:ext>
            </p:extLst>
          </p:nvPr>
        </p:nvGraphicFramePr>
        <p:xfrm>
          <a:off x="6377094" y="1686036"/>
          <a:ext cx="2114010" cy="31699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11401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Gene</a:t>
                      </a:r>
                      <a:r>
                        <a:rPr lang="en-US" sz="2000" b="0" i="1" baseline="-25000" dirty="0" smtClean="0"/>
                        <a:t>1</a:t>
                      </a:r>
                      <a:r>
                        <a:rPr lang="en-US" sz="2000" b="0" baseline="0" dirty="0" smtClean="0"/>
                        <a:t> </a:t>
                      </a:r>
                      <a:r>
                        <a:rPr lang="en-US" sz="2000" b="0" dirty="0" smtClean="0"/>
                        <a:t>&lt; Gene</a:t>
                      </a:r>
                      <a:r>
                        <a:rPr lang="en-US" sz="2000" b="0" i="1" baseline="-25000" dirty="0" smtClean="0"/>
                        <a:t>2</a:t>
                      </a:r>
                      <a:r>
                        <a:rPr lang="en-US" sz="2000" b="0" dirty="0" smtClean="0"/>
                        <a:t>?</a:t>
                      </a:r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Gene</a:t>
                      </a:r>
                      <a:r>
                        <a:rPr lang="en-US" sz="2000" b="0" i="1" baseline="-25000" dirty="0" smtClean="0"/>
                        <a:t>1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smtClean="0"/>
                        <a:t>&lt; </a:t>
                      </a:r>
                      <a:r>
                        <a:rPr lang="en-US" sz="2000" dirty="0" err="1" smtClean="0"/>
                        <a:t>Gene</a:t>
                      </a:r>
                      <a:r>
                        <a:rPr lang="en-US" sz="2000" i="1" baseline="-25000" dirty="0" err="1" smtClean="0"/>
                        <a:t>n</a:t>
                      </a:r>
                      <a:r>
                        <a:rPr lang="en-US" sz="2000" dirty="0" smtClean="0"/>
                        <a:t>?</a:t>
                      </a:r>
                      <a:endParaRPr lang="en-US" sz="2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Gene</a:t>
                      </a:r>
                      <a:r>
                        <a:rPr lang="en-US" sz="2000" b="0" i="1" baseline="-25000" dirty="0" smtClean="0"/>
                        <a:t>2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smtClean="0"/>
                        <a:t>&lt; </a:t>
                      </a:r>
                      <a:r>
                        <a:rPr lang="en-US" sz="2000" dirty="0" smtClean="0"/>
                        <a:t>Gene</a:t>
                      </a:r>
                      <a:r>
                        <a:rPr lang="en-US" sz="2000" i="1" baseline="-25000" dirty="0" smtClean="0"/>
                        <a:t>3</a:t>
                      </a:r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Gene</a:t>
                      </a:r>
                      <a:r>
                        <a:rPr lang="en-US" sz="2000" b="0" i="1" baseline="-25000" dirty="0" smtClean="0"/>
                        <a:t>2</a:t>
                      </a:r>
                      <a:r>
                        <a:rPr lang="en-US" sz="2000" dirty="0" smtClean="0"/>
                        <a:t> &lt; </a:t>
                      </a:r>
                      <a:r>
                        <a:rPr lang="en-US" sz="2000" dirty="0" err="1" smtClean="0"/>
                        <a:t>Gene</a:t>
                      </a:r>
                      <a:r>
                        <a:rPr lang="en-US" sz="2000" i="1" baseline="-25000" dirty="0" err="1" smtClean="0"/>
                        <a:t>n</a:t>
                      </a:r>
                      <a:r>
                        <a:rPr lang="en-US" sz="2000" dirty="0" smtClean="0"/>
                        <a:t>?</a:t>
                      </a:r>
                      <a:endParaRPr lang="en-US" sz="2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2000" dirty="0" smtClean="0"/>
                        <a:t>…</a:t>
                      </a:r>
                      <a:endParaRPr lang="en-US" sz="2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Gene</a:t>
                      </a:r>
                      <a:r>
                        <a:rPr lang="en-US" sz="2000" i="1" baseline="-25000" dirty="0" smtClean="0"/>
                        <a:t>(n-1)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smtClean="0"/>
                        <a:t>&lt; </a:t>
                      </a:r>
                      <a:r>
                        <a:rPr lang="en-US" sz="2000" dirty="0" err="1" smtClean="0"/>
                        <a:t>Gene</a:t>
                      </a:r>
                      <a:r>
                        <a:rPr lang="en-US" sz="2000" i="1" baseline="-25000" dirty="0" err="1" smtClean="0"/>
                        <a:t>n</a:t>
                      </a:r>
                      <a:r>
                        <a:rPr lang="en-US" sz="2000" dirty="0" smtClean="0"/>
                        <a:t>?</a:t>
                      </a:r>
                      <a:endParaRPr lang="en-US" sz="2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00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2150" y="824821"/>
            <a:ext cx="34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 expression </a:t>
            </a:r>
            <a:r>
              <a:rPr lang="en-US" sz="2400" dirty="0" smtClean="0">
                <a:solidFill>
                  <a:srgbClr val="FF0000"/>
                </a:solidFill>
              </a:rPr>
              <a:t>ranks</a:t>
            </a:r>
            <a:r>
              <a:rPr lang="en-US" sz="2400" dirty="0" smtClean="0"/>
              <a:t> of a patient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21109"/>
              </p:ext>
            </p:extLst>
          </p:nvPr>
        </p:nvGraphicFramePr>
        <p:xfrm>
          <a:off x="2344202" y="1919240"/>
          <a:ext cx="664376" cy="23774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643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i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b="0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2000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000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20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solidFill>
                            <a:srgbClr val="FF0000"/>
                          </a:solidFill>
                        </a:rPr>
                        <a:t>n-1</a:t>
                      </a:r>
                      <a:endParaRPr lang="en-US" sz="2000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059288"/>
              </p:ext>
            </p:extLst>
          </p:nvPr>
        </p:nvGraphicFramePr>
        <p:xfrm>
          <a:off x="1172150" y="1919239"/>
          <a:ext cx="1171854" cy="23774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718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Gene</a:t>
                      </a:r>
                      <a:r>
                        <a:rPr lang="en-US" sz="2000" b="0" i="1" baseline="-25000" dirty="0" smtClean="0"/>
                        <a:t>1</a:t>
                      </a:r>
                      <a:endParaRPr lang="en-US" sz="2000" b="0" i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Gene</a:t>
                      </a:r>
                      <a:r>
                        <a:rPr lang="en-US" sz="2000" i="1" baseline="-25000" dirty="0" smtClean="0"/>
                        <a:t>2</a:t>
                      </a:r>
                      <a:endParaRPr lang="en-US" sz="2000" i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Gene</a:t>
                      </a:r>
                      <a:r>
                        <a:rPr lang="en-US" sz="2000" i="1" baseline="-25000" dirty="0" smtClean="0"/>
                        <a:t>3</a:t>
                      </a:r>
                      <a:endParaRPr lang="en-US" sz="2000" i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Gene</a:t>
                      </a:r>
                      <a:r>
                        <a:rPr lang="en-US" sz="2000" i="1" baseline="-25000" dirty="0" smtClean="0"/>
                        <a:t>(n-1)</a:t>
                      </a:r>
                      <a:endParaRPr lang="en-US" sz="200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Gene</a:t>
                      </a:r>
                      <a:r>
                        <a:rPr lang="en-US" sz="2000" i="1" baseline="-25000" dirty="0" err="1" smtClean="0"/>
                        <a:t>n</a:t>
                      </a:r>
                      <a:endParaRPr lang="en-US" sz="2000" i="1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10099"/>
              </p:ext>
            </p:extLst>
          </p:nvPr>
        </p:nvGraphicFramePr>
        <p:xfrm>
          <a:off x="8491104" y="1686036"/>
          <a:ext cx="664376" cy="31699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643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i="1" dirty="0" smtClean="0"/>
                        <a:t>1</a:t>
                      </a:r>
                      <a:endParaRPr lang="en-US" sz="2000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2000" i="1" dirty="0" smtClean="0"/>
                        <a:t>…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-1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…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-1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…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933088"/>
              </p:ext>
            </p:extLst>
          </p:nvPr>
        </p:nvGraphicFramePr>
        <p:xfrm>
          <a:off x="6377094" y="1686036"/>
          <a:ext cx="2114010" cy="31699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11401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Gene</a:t>
                      </a:r>
                      <a:r>
                        <a:rPr lang="en-US" sz="2000" b="0" i="1" baseline="-25000" dirty="0" smtClean="0"/>
                        <a:t>1</a:t>
                      </a:r>
                      <a:r>
                        <a:rPr lang="en-US" sz="2000" b="0" baseline="0" dirty="0" smtClean="0"/>
                        <a:t> </a:t>
                      </a:r>
                      <a:r>
                        <a:rPr lang="en-US" sz="2000" b="0" dirty="0" smtClean="0"/>
                        <a:t>&lt; Gene</a:t>
                      </a:r>
                      <a:r>
                        <a:rPr lang="en-US" sz="2000" b="0" i="1" baseline="-25000" dirty="0" smtClean="0"/>
                        <a:t>2</a:t>
                      </a:r>
                      <a:r>
                        <a:rPr lang="en-US" sz="2000" b="0" dirty="0" smtClean="0"/>
                        <a:t>?</a:t>
                      </a:r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Gene</a:t>
                      </a:r>
                      <a:r>
                        <a:rPr lang="en-US" sz="2000" b="0" i="1" baseline="-25000" dirty="0" smtClean="0"/>
                        <a:t>1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smtClean="0"/>
                        <a:t>&lt; </a:t>
                      </a:r>
                      <a:r>
                        <a:rPr lang="en-US" sz="2000" dirty="0" err="1" smtClean="0"/>
                        <a:t>Gene</a:t>
                      </a:r>
                      <a:r>
                        <a:rPr lang="en-US" sz="2000" i="1" baseline="-25000" dirty="0" err="1" smtClean="0"/>
                        <a:t>n</a:t>
                      </a:r>
                      <a:r>
                        <a:rPr lang="en-US" sz="2000" dirty="0" smtClean="0"/>
                        <a:t>?</a:t>
                      </a:r>
                      <a:endParaRPr lang="en-US" sz="2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Gene</a:t>
                      </a:r>
                      <a:r>
                        <a:rPr lang="en-US" sz="2000" b="0" i="1" baseline="-25000" dirty="0" smtClean="0"/>
                        <a:t>2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smtClean="0"/>
                        <a:t>&lt; </a:t>
                      </a:r>
                      <a:r>
                        <a:rPr lang="en-US" sz="2000" dirty="0" smtClean="0"/>
                        <a:t>Gene</a:t>
                      </a:r>
                      <a:r>
                        <a:rPr lang="en-US" sz="2000" i="1" baseline="-25000" dirty="0" smtClean="0"/>
                        <a:t>3</a:t>
                      </a:r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Gene</a:t>
                      </a:r>
                      <a:r>
                        <a:rPr lang="en-US" sz="2000" b="0" i="1" baseline="-25000" dirty="0" smtClean="0"/>
                        <a:t>2</a:t>
                      </a:r>
                      <a:r>
                        <a:rPr lang="en-US" sz="2000" dirty="0" smtClean="0"/>
                        <a:t> &lt; </a:t>
                      </a:r>
                      <a:r>
                        <a:rPr lang="en-US" sz="2000" dirty="0" err="1" smtClean="0"/>
                        <a:t>Gene</a:t>
                      </a:r>
                      <a:r>
                        <a:rPr lang="en-US" sz="2000" i="1" baseline="-25000" dirty="0" err="1" smtClean="0"/>
                        <a:t>n</a:t>
                      </a:r>
                      <a:r>
                        <a:rPr lang="en-US" sz="2000" dirty="0" smtClean="0"/>
                        <a:t>?</a:t>
                      </a:r>
                      <a:endParaRPr lang="en-US" sz="2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2000" dirty="0" smtClean="0"/>
                        <a:t>…</a:t>
                      </a:r>
                      <a:endParaRPr lang="en-US" sz="2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Gene</a:t>
                      </a:r>
                      <a:r>
                        <a:rPr lang="en-US" sz="2000" i="1" baseline="-25000" dirty="0" smtClean="0"/>
                        <a:t>(n-1)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smtClean="0"/>
                        <a:t>&lt; </a:t>
                      </a:r>
                      <a:r>
                        <a:rPr lang="en-US" sz="2000" dirty="0" err="1" smtClean="0"/>
                        <a:t>Gene</a:t>
                      </a:r>
                      <a:r>
                        <a:rPr lang="en-US" sz="2000" i="1" baseline="-25000" dirty="0" err="1" smtClean="0"/>
                        <a:t>n</a:t>
                      </a:r>
                      <a:r>
                        <a:rPr lang="en-US" sz="2000" dirty="0" smtClean="0"/>
                        <a:t>?</a:t>
                      </a:r>
                      <a:endParaRPr lang="en-US" sz="2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77094" y="1009486"/>
            <a:ext cx="3142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New representation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102707" y="3938711"/>
            <a:ext cx="134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Length: </a:t>
            </a:r>
            <a:r>
              <a:rPr lang="en-US" sz="2400" i="1" dirty="0"/>
              <a:t>n</a:t>
            </a:r>
            <a:endParaRPr lang="en-US" sz="2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9249808" y="3938711"/>
            <a:ext cx="2212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Length: </a:t>
            </a:r>
            <a:r>
              <a:rPr lang="en-US" sz="2400" i="1" dirty="0" smtClean="0"/>
              <a:t>n(n-1</a:t>
            </a:r>
            <a:r>
              <a:rPr lang="en-US" sz="2400" i="1" dirty="0" smtClean="0"/>
              <a:t>)/2</a:t>
            </a:r>
            <a:endParaRPr lang="en-US" sz="2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3102707" y="4400376"/>
            <a:ext cx="1946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Value: </a:t>
            </a:r>
            <a:r>
              <a:rPr lang="en-US" sz="2400" dirty="0" smtClean="0">
                <a:solidFill>
                  <a:srgbClr val="FF0000"/>
                </a:solidFill>
              </a:rPr>
              <a:t>Ordinal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49808" y="4400377"/>
            <a:ext cx="1821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Value: Binary</a:t>
            </a:r>
            <a:endParaRPr lang="en-US" sz="2400" i="1" dirty="0"/>
          </a:p>
        </p:txBody>
      </p:sp>
      <p:sp>
        <p:nvSpPr>
          <p:cNvPr id="15" name="Right Arrow 14"/>
          <p:cNvSpPr/>
          <p:nvPr/>
        </p:nvSpPr>
        <p:spPr>
          <a:xfrm>
            <a:off x="4939136" y="2901664"/>
            <a:ext cx="802228" cy="369332"/>
          </a:xfrm>
          <a:prstGeom prst="rightArrow">
            <a:avLst>
              <a:gd name="adj1" fmla="val 38628"/>
              <a:gd name="adj2" fmla="val 7053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43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05 at 00.57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80" y="2485618"/>
            <a:ext cx="3364588" cy="16461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3802" y="2018249"/>
            <a:ext cx="1144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n</a:t>
            </a:r>
            <a:r>
              <a:rPr lang="en-US" sz="2400" dirty="0" smtClean="0"/>
              <a:t> genes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164896" y="3140229"/>
            <a:ext cx="1461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</a:t>
            </a:r>
            <a:r>
              <a:rPr lang="en-US" sz="2000" dirty="0" smtClean="0"/>
              <a:t> </a:t>
            </a:r>
            <a:r>
              <a:rPr lang="en-US" sz="2400" dirty="0" smtClean="0"/>
              <a:t>patients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6453782" y="2790556"/>
            <a:ext cx="913598" cy="400110"/>
            <a:chOff x="6908800" y="4344931"/>
            <a:chExt cx="913598" cy="400110"/>
          </a:xfrm>
        </p:grpSpPr>
        <p:sp>
          <p:nvSpPr>
            <p:cNvPr id="8" name="Smiley Face 7"/>
            <p:cNvSpPr/>
            <p:nvPr/>
          </p:nvSpPr>
          <p:spPr>
            <a:xfrm>
              <a:off x="7568398" y="4403622"/>
              <a:ext cx="254000" cy="243872"/>
            </a:xfrm>
            <a:prstGeom prst="smileyFace">
              <a:avLst>
                <a:gd name="adj" fmla="val -4653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08800" y="4344931"/>
              <a:ext cx="6770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Poor</a:t>
              </a:r>
              <a:endParaRPr lang="en-US" sz="2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61206" y="2479914"/>
            <a:ext cx="1006174" cy="400110"/>
            <a:chOff x="6908800" y="4781034"/>
            <a:chExt cx="1006174" cy="400110"/>
          </a:xfrm>
        </p:grpSpPr>
        <p:sp>
          <p:nvSpPr>
            <p:cNvPr id="11" name="Smiley Face 10"/>
            <p:cNvSpPr/>
            <p:nvPr/>
          </p:nvSpPr>
          <p:spPr>
            <a:xfrm>
              <a:off x="7660974" y="4857145"/>
              <a:ext cx="254000" cy="255120"/>
            </a:xfrm>
            <a:prstGeom prst="smileyFace">
              <a:avLst>
                <a:gd name="adj" fmla="val 4653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08800" y="4781034"/>
              <a:ext cx="7517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Good</a:t>
              </a:r>
              <a:endParaRPr lang="en-US" sz="2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53782" y="3093118"/>
            <a:ext cx="913598" cy="400110"/>
            <a:chOff x="6908800" y="4344931"/>
            <a:chExt cx="913598" cy="400110"/>
          </a:xfrm>
        </p:grpSpPr>
        <p:sp>
          <p:nvSpPr>
            <p:cNvPr id="14" name="Smiley Face 13"/>
            <p:cNvSpPr/>
            <p:nvPr/>
          </p:nvSpPr>
          <p:spPr>
            <a:xfrm>
              <a:off x="7568398" y="4403622"/>
              <a:ext cx="254000" cy="248090"/>
            </a:xfrm>
            <a:prstGeom prst="smileyFace">
              <a:avLst>
                <a:gd name="adj" fmla="val -4653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08800" y="4344931"/>
              <a:ext cx="6770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Poor</a:t>
              </a:r>
              <a:endParaRPr lang="en-US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61206" y="3731623"/>
            <a:ext cx="1020462" cy="400110"/>
            <a:chOff x="6908800" y="4781034"/>
            <a:chExt cx="1020462" cy="400110"/>
          </a:xfrm>
        </p:grpSpPr>
        <p:sp>
          <p:nvSpPr>
            <p:cNvPr id="17" name="Smiley Face 16"/>
            <p:cNvSpPr/>
            <p:nvPr/>
          </p:nvSpPr>
          <p:spPr>
            <a:xfrm>
              <a:off x="7675262" y="4857145"/>
              <a:ext cx="254000" cy="255120"/>
            </a:xfrm>
            <a:prstGeom prst="smileyFace">
              <a:avLst>
                <a:gd name="adj" fmla="val 4653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08800" y="4781034"/>
              <a:ext cx="7517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Good</a:t>
              </a:r>
              <a:endParaRPr lang="en-US" sz="2000" dirty="0"/>
            </a:p>
          </p:txBody>
        </p:sp>
      </p:grpSp>
      <p:sp>
        <p:nvSpPr>
          <p:cNvPr id="19" name="Double Bracket 18"/>
          <p:cNvSpPr/>
          <p:nvPr/>
        </p:nvSpPr>
        <p:spPr>
          <a:xfrm>
            <a:off x="6239553" y="2556025"/>
            <a:ext cx="1428319" cy="1506829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TextBox 19"/>
          <p:cNvSpPr txBox="1"/>
          <p:nvPr/>
        </p:nvSpPr>
        <p:spPr>
          <a:xfrm>
            <a:off x="6745337" y="3403761"/>
            <a:ext cx="361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2669264" y="4274608"/>
            <a:ext cx="2512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r>
              <a:rPr lang="en-US" sz="2400" dirty="0" smtClean="0"/>
              <a:t>: gene expression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986009" y="4274608"/>
            <a:ext cx="434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y</a:t>
            </a:r>
            <a:r>
              <a:rPr lang="en-US" sz="2400" dirty="0" smtClean="0"/>
              <a:t>: prognosis class or survival time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705839" y="3140228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8597727" y="2814347"/>
            <a:ext cx="109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780 days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8353103" y="2506495"/>
            <a:ext cx="1357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1800+ </a:t>
            </a:r>
            <a:r>
              <a:rPr lang="en-US" sz="2000" dirty="0" smtClean="0"/>
              <a:t>days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8469487" y="3143279"/>
            <a:ext cx="1227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459+ days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8481343" y="3803061"/>
            <a:ext cx="1229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1680 days</a:t>
            </a:r>
            <a:endParaRPr lang="en-US" sz="2000" dirty="0"/>
          </a:p>
        </p:txBody>
      </p:sp>
      <p:sp>
        <p:nvSpPr>
          <p:cNvPr id="36" name="Double Bracket 35"/>
          <p:cNvSpPr/>
          <p:nvPr/>
        </p:nvSpPr>
        <p:spPr>
          <a:xfrm>
            <a:off x="8159809" y="2577337"/>
            <a:ext cx="1938932" cy="1506829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TextBox 36"/>
          <p:cNvSpPr txBox="1"/>
          <p:nvPr/>
        </p:nvSpPr>
        <p:spPr>
          <a:xfrm>
            <a:off x="8659263" y="3425073"/>
            <a:ext cx="361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951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05 at 00.57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48" y="2485617"/>
            <a:ext cx="3364588" cy="1646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12" y="1455220"/>
            <a:ext cx="3706906" cy="3706906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5378824" y="2972497"/>
            <a:ext cx="685800" cy="672353"/>
          </a:xfrm>
          <a:prstGeom prst="plus">
            <a:avLst>
              <a:gd name="adj" fmla="val 39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5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170</Words>
  <Application>Microsoft Macintosh PowerPoint</Application>
  <PresentationFormat>Widescreen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Yunlong Jiao</dc:creator>
  <cp:lastModifiedBy>Yunlong Jiao</cp:lastModifiedBy>
  <cp:revision>19</cp:revision>
  <dcterms:created xsi:type="dcterms:W3CDTF">2017-06-06T01:55:15Z</dcterms:created>
  <dcterms:modified xsi:type="dcterms:W3CDTF">2017-09-08T02:33:10Z</dcterms:modified>
</cp:coreProperties>
</file>