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43A6B-37AA-E344-B17D-B22500A0E976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14E19-9219-7D4E-A820-DC86A214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E6A1-94FB-4C47-A3E3-496D32AEC9A2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150" y="824821"/>
            <a:ext cx="3490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expression values of a patient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60380"/>
              </p:ext>
            </p:extLst>
          </p:nvPr>
        </p:nvGraphicFramePr>
        <p:xfrm>
          <a:off x="2344202" y="1919240"/>
          <a:ext cx="664376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0.11</a:t>
                      </a:r>
                      <a:endParaRPr lang="en-US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0.79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0.13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...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0.54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0.65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939136" y="2901664"/>
            <a:ext cx="802228" cy="369332"/>
          </a:xfrm>
          <a:prstGeom prst="rightArrow">
            <a:avLst>
              <a:gd name="adj1" fmla="val 38628"/>
              <a:gd name="adj2" fmla="val 7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51077"/>
              </p:ext>
            </p:extLst>
          </p:nvPr>
        </p:nvGraphicFramePr>
        <p:xfrm>
          <a:off x="8491104" y="1686036"/>
          <a:ext cx="664376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1</a:t>
                      </a:r>
                      <a:endParaRPr lang="en-US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77094" y="1009486"/>
            <a:ext cx="314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representation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02707" y="3938711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9808" y="3938711"/>
            <a:ext cx="221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 smtClean="0"/>
              <a:t>n(n-1)/2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02707" y="4400376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Real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49808" y="4400377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Binary</a:t>
            </a:r>
            <a:endParaRPr lang="en-US" sz="24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487"/>
              </p:ext>
            </p:extLst>
          </p:nvPr>
        </p:nvGraphicFramePr>
        <p:xfrm>
          <a:off x="1172149" y="1919240"/>
          <a:ext cx="1171854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71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endParaRPr lang="en-US" sz="2000" b="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2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3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endParaRPr 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79032"/>
              </p:ext>
            </p:extLst>
          </p:nvPr>
        </p:nvGraphicFramePr>
        <p:xfrm>
          <a:off x="6377094" y="1686036"/>
          <a:ext cx="2114010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14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&lt; 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b="0" dirty="0" smtClean="0"/>
                        <a:t>?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&lt; Gene</a:t>
                      </a:r>
                      <a:r>
                        <a:rPr lang="en-US" sz="2000" i="1" baseline="-25000" dirty="0" smtClean="0"/>
                        <a:t>3</a:t>
                      </a:r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dirty="0" smtClean="0"/>
                        <a:t>…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150" y="824821"/>
            <a:ext cx="34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expression </a:t>
            </a:r>
            <a:r>
              <a:rPr lang="en-US" sz="2400" dirty="0" smtClean="0">
                <a:solidFill>
                  <a:srgbClr val="FF0000"/>
                </a:solidFill>
              </a:rPr>
              <a:t>ranks</a:t>
            </a:r>
            <a:r>
              <a:rPr lang="en-US" sz="2400" dirty="0" smtClean="0"/>
              <a:t> of a patient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1109"/>
              </p:ext>
            </p:extLst>
          </p:nvPr>
        </p:nvGraphicFramePr>
        <p:xfrm>
          <a:off x="2344202" y="1919240"/>
          <a:ext cx="664376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59288"/>
              </p:ext>
            </p:extLst>
          </p:nvPr>
        </p:nvGraphicFramePr>
        <p:xfrm>
          <a:off x="1172150" y="1919239"/>
          <a:ext cx="1171854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71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endParaRPr lang="en-US" sz="2000" b="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2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3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endParaRPr 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0099"/>
              </p:ext>
            </p:extLst>
          </p:nvPr>
        </p:nvGraphicFramePr>
        <p:xfrm>
          <a:off x="8491104" y="1686036"/>
          <a:ext cx="664376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1</a:t>
                      </a:r>
                      <a:endParaRPr lang="en-US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3088"/>
              </p:ext>
            </p:extLst>
          </p:nvPr>
        </p:nvGraphicFramePr>
        <p:xfrm>
          <a:off x="6377094" y="1686036"/>
          <a:ext cx="2114010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14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&lt; 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b="0" dirty="0" smtClean="0"/>
                        <a:t>?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&lt; Gene</a:t>
                      </a:r>
                      <a:r>
                        <a:rPr lang="en-US" sz="2000" i="1" baseline="-25000" dirty="0" smtClean="0"/>
                        <a:t>3</a:t>
                      </a:r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dirty="0" smtClean="0"/>
                        <a:t>…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77094" y="1009486"/>
            <a:ext cx="314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representation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02707" y="3938711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49808" y="3938711"/>
            <a:ext cx="221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 smtClean="0"/>
              <a:t>n(n-1)/2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02707" y="4400376"/>
            <a:ext cx="194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</a:t>
            </a:r>
            <a:r>
              <a:rPr lang="en-US" sz="2400" dirty="0" smtClean="0">
                <a:solidFill>
                  <a:srgbClr val="FF0000"/>
                </a:solidFill>
              </a:rPr>
              <a:t>Ordinal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9808" y="4400377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Binary</a:t>
            </a:r>
            <a:endParaRPr lang="en-US" sz="2400" i="1" dirty="0"/>
          </a:p>
        </p:txBody>
      </p:sp>
      <p:sp>
        <p:nvSpPr>
          <p:cNvPr id="15" name="Right Arrow 14"/>
          <p:cNvSpPr/>
          <p:nvPr/>
        </p:nvSpPr>
        <p:spPr>
          <a:xfrm>
            <a:off x="4939136" y="2901664"/>
            <a:ext cx="802228" cy="369332"/>
          </a:xfrm>
          <a:prstGeom prst="rightArrow">
            <a:avLst>
              <a:gd name="adj1" fmla="val 38628"/>
              <a:gd name="adj2" fmla="val 7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00.5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80" y="2485618"/>
            <a:ext cx="3364588" cy="1646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02" y="2018249"/>
            <a:ext cx="114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</a:t>
            </a:r>
            <a:r>
              <a:rPr lang="en-US" sz="2400" dirty="0" smtClean="0"/>
              <a:t> genes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64896" y="3140229"/>
            <a:ext cx="1461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dirty="0" smtClean="0"/>
              <a:t> </a:t>
            </a:r>
            <a:r>
              <a:rPr lang="en-US" sz="2400" dirty="0" smtClean="0"/>
              <a:t>patients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453782" y="2790556"/>
            <a:ext cx="913598" cy="400110"/>
            <a:chOff x="6908800" y="4344931"/>
            <a:chExt cx="913598" cy="400110"/>
          </a:xfrm>
        </p:grpSpPr>
        <p:sp>
          <p:nvSpPr>
            <p:cNvPr id="8" name="Smiley Face 7"/>
            <p:cNvSpPr/>
            <p:nvPr/>
          </p:nvSpPr>
          <p:spPr>
            <a:xfrm>
              <a:off x="7568398" y="4403622"/>
              <a:ext cx="254000" cy="243872"/>
            </a:xfrm>
            <a:prstGeom prst="smileyFace">
              <a:avLst>
                <a:gd name="adj" fmla="val -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08800" y="4344931"/>
              <a:ext cx="677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Poor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1206" y="2479914"/>
            <a:ext cx="1006174" cy="400110"/>
            <a:chOff x="6908800" y="4781034"/>
            <a:chExt cx="1006174" cy="400110"/>
          </a:xfrm>
        </p:grpSpPr>
        <p:sp>
          <p:nvSpPr>
            <p:cNvPr id="11" name="Smiley Face 10"/>
            <p:cNvSpPr/>
            <p:nvPr/>
          </p:nvSpPr>
          <p:spPr>
            <a:xfrm>
              <a:off x="7660974" y="4857145"/>
              <a:ext cx="254000" cy="255120"/>
            </a:xfrm>
            <a:prstGeom prst="smileyFace">
              <a:avLst>
                <a:gd name="adj" fmla="val 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08800" y="4781034"/>
              <a:ext cx="7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Good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53782" y="3093118"/>
            <a:ext cx="913598" cy="400110"/>
            <a:chOff x="6908800" y="4344931"/>
            <a:chExt cx="913598" cy="400110"/>
          </a:xfrm>
        </p:grpSpPr>
        <p:sp>
          <p:nvSpPr>
            <p:cNvPr id="14" name="Smiley Face 13"/>
            <p:cNvSpPr/>
            <p:nvPr/>
          </p:nvSpPr>
          <p:spPr>
            <a:xfrm>
              <a:off x="7568398" y="4403622"/>
              <a:ext cx="254000" cy="248090"/>
            </a:xfrm>
            <a:prstGeom prst="smileyFace">
              <a:avLst>
                <a:gd name="adj" fmla="val -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08800" y="4344931"/>
              <a:ext cx="677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Poor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61206" y="3731623"/>
            <a:ext cx="1020462" cy="400110"/>
            <a:chOff x="6908800" y="4781034"/>
            <a:chExt cx="1020462" cy="400110"/>
          </a:xfrm>
        </p:grpSpPr>
        <p:sp>
          <p:nvSpPr>
            <p:cNvPr id="17" name="Smiley Face 16"/>
            <p:cNvSpPr/>
            <p:nvPr/>
          </p:nvSpPr>
          <p:spPr>
            <a:xfrm>
              <a:off x="7675262" y="4857145"/>
              <a:ext cx="254000" cy="255120"/>
            </a:xfrm>
            <a:prstGeom prst="smileyFace">
              <a:avLst>
                <a:gd name="adj" fmla="val 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08800" y="4781034"/>
              <a:ext cx="7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Good</a:t>
              </a:r>
              <a:endParaRPr lang="en-US" sz="2000" dirty="0"/>
            </a:p>
          </p:txBody>
        </p:sp>
      </p:grpSp>
      <p:sp>
        <p:nvSpPr>
          <p:cNvPr id="19" name="Double Bracket 18"/>
          <p:cNvSpPr/>
          <p:nvPr/>
        </p:nvSpPr>
        <p:spPr>
          <a:xfrm>
            <a:off x="6239553" y="2556025"/>
            <a:ext cx="1428319" cy="15068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6745337" y="3403761"/>
            <a:ext cx="3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9264" y="4274608"/>
            <a:ext cx="251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2400" dirty="0" smtClean="0"/>
              <a:t>: gene expression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6009" y="4274608"/>
            <a:ext cx="43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y</a:t>
            </a:r>
            <a:r>
              <a:rPr lang="en-US" sz="2400" dirty="0" smtClean="0"/>
              <a:t>: prognosis class or survival time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05839" y="3140228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97727" y="2814347"/>
            <a:ext cx="10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780 days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53103" y="2506495"/>
            <a:ext cx="135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1800+ </a:t>
            </a:r>
            <a:r>
              <a:rPr lang="en-US" sz="2000" dirty="0" smtClean="0"/>
              <a:t>days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469487" y="3143279"/>
            <a:ext cx="122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459+ days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8481343" y="3803061"/>
            <a:ext cx="1229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1680 days</a:t>
            </a:r>
            <a:endParaRPr lang="en-US" sz="2000" dirty="0"/>
          </a:p>
        </p:txBody>
      </p:sp>
      <p:sp>
        <p:nvSpPr>
          <p:cNvPr id="36" name="Double Bracket 35"/>
          <p:cNvSpPr/>
          <p:nvPr/>
        </p:nvSpPr>
        <p:spPr>
          <a:xfrm>
            <a:off x="8159809" y="2577337"/>
            <a:ext cx="1938932" cy="15068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8659263" y="3425073"/>
            <a:ext cx="3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51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00.5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48" y="2485617"/>
            <a:ext cx="3364588" cy="1646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2" y="1455220"/>
            <a:ext cx="3706906" cy="370690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5378824" y="2972497"/>
            <a:ext cx="685800" cy="672353"/>
          </a:xfrm>
          <a:prstGeom prst="plus">
            <a:avLst>
              <a:gd name="adj" fmla="val 39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159000"/>
            <a:ext cx="12014200" cy="254000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8754034" y="927846"/>
            <a:ext cx="2501153" cy="1089211"/>
          </a:xfrm>
          <a:prstGeom prst="borderCallout2">
            <a:avLst>
              <a:gd name="adj1" fmla="val 78453"/>
              <a:gd name="adj2" fmla="val -181"/>
              <a:gd name="adj3" fmla="val 79943"/>
              <a:gd name="adj4" fmla="val -29587"/>
              <a:gd name="adj5" fmla="val 142462"/>
              <a:gd name="adj6" fmla="val -3628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Kemeny</a:t>
            </a:r>
            <a:r>
              <a:rPr lang="en-US" sz="3200" dirty="0" smtClean="0">
                <a:solidFill>
                  <a:schemeClr val="tx1"/>
                </a:solidFill>
              </a:rPr>
              <a:t> aggregation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5744" y="4699000"/>
            <a:ext cx="2523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 over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j</a:t>
            </a:r>
            <a:endParaRPr lang="en-US" sz="2800" i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343503" y="4699000"/>
            <a:ext cx="260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 over </a:t>
            </a:r>
            <a:r>
              <a:rPr lang="en-US" sz="2800" i="1" dirty="0" smtClean="0"/>
              <a:t>𝜋</a:t>
            </a:r>
            <a:r>
              <a:rPr lang="en-US" sz="2800" i="1" baseline="-25000" dirty="0" smtClean="0"/>
              <a:t>j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131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159000"/>
            <a:ext cx="12014200" cy="2540000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8754034" y="927846"/>
            <a:ext cx="2501153" cy="1089211"/>
          </a:xfrm>
          <a:prstGeom prst="borderCallout2">
            <a:avLst>
              <a:gd name="adj1" fmla="val 78453"/>
              <a:gd name="adj2" fmla="val -181"/>
              <a:gd name="adj3" fmla="val 79943"/>
              <a:gd name="adj4" fmla="val -29587"/>
              <a:gd name="adj5" fmla="val 142462"/>
              <a:gd name="adj6" fmla="val -3628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Kernel trick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5744" y="4699000"/>
            <a:ext cx="2523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 over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j</a:t>
            </a:r>
            <a:endParaRPr lang="en-US" sz="2800" i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343503" y="4699000"/>
            <a:ext cx="26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 over </a:t>
            </a:r>
            <a:r>
              <a:rPr lang="en-US" sz="2800" i="1" dirty="0" smtClean="0"/>
              <a:t>𝜇</a:t>
            </a:r>
            <a:r>
              <a:rPr lang="en-US" sz="2800" i="1" baseline="-25000" dirty="0" smtClean="0"/>
              <a:t>j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45507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188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Yunlong Jiao</dc:creator>
  <cp:lastModifiedBy>Yunlong Jiao</cp:lastModifiedBy>
  <cp:revision>22</cp:revision>
  <dcterms:created xsi:type="dcterms:W3CDTF">2017-06-06T01:55:15Z</dcterms:created>
  <dcterms:modified xsi:type="dcterms:W3CDTF">2017-09-09T00:15:15Z</dcterms:modified>
</cp:coreProperties>
</file>